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60" r:id="rId1"/>
  </p:sldMasterIdLst>
  <p:notesMasterIdLst>
    <p:notesMasterId r:id="rId70"/>
  </p:notesMasterIdLst>
  <p:sldIdLst>
    <p:sldId id="293" r:id="rId2"/>
    <p:sldId id="449" r:id="rId3"/>
    <p:sldId id="523" r:id="rId4"/>
    <p:sldId id="524" r:id="rId5"/>
    <p:sldId id="525" r:id="rId6"/>
    <p:sldId id="526" r:id="rId7"/>
    <p:sldId id="527" r:id="rId8"/>
    <p:sldId id="528" r:id="rId9"/>
    <p:sldId id="529" r:id="rId10"/>
    <p:sldId id="530" r:id="rId11"/>
    <p:sldId id="550" r:id="rId12"/>
    <p:sldId id="551" r:id="rId13"/>
    <p:sldId id="552" r:id="rId14"/>
    <p:sldId id="553" r:id="rId15"/>
    <p:sldId id="554" r:id="rId16"/>
    <p:sldId id="555" r:id="rId17"/>
    <p:sldId id="531" r:id="rId18"/>
    <p:sldId id="532" r:id="rId19"/>
    <p:sldId id="575" r:id="rId20"/>
    <p:sldId id="533" r:id="rId21"/>
    <p:sldId id="576" r:id="rId22"/>
    <p:sldId id="577" r:id="rId23"/>
    <p:sldId id="578" r:id="rId24"/>
    <p:sldId id="579" r:id="rId25"/>
    <p:sldId id="534" r:id="rId26"/>
    <p:sldId id="571" r:id="rId27"/>
    <p:sldId id="574" r:id="rId28"/>
    <p:sldId id="572" r:id="rId29"/>
    <p:sldId id="580" r:id="rId30"/>
    <p:sldId id="535" r:id="rId31"/>
    <p:sldId id="536" r:id="rId32"/>
    <p:sldId id="583" r:id="rId33"/>
    <p:sldId id="584" r:id="rId34"/>
    <p:sldId id="581" r:id="rId35"/>
    <p:sldId id="582" r:id="rId36"/>
    <p:sldId id="573" r:id="rId37"/>
    <p:sldId id="539" r:id="rId38"/>
    <p:sldId id="556" r:id="rId39"/>
    <p:sldId id="557" r:id="rId40"/>
    <p:sldId id="558" r:id="rId41"/>
    <p:sldId id="559" r:id="rId42"/>
    <p:sldId id="560" r:id="rId43"/>
    <p:sldId id="561" r:id="rId44"/>
    <p:sldId id="562" r:id="rId45"/>
    <p:sldId id="563" r:id="rId46"/>
    <p:sldId id="564" r:id="rId47"/>
    <p:sldId id="565" r:id="rId48"/>
    <p:sldId id="566" r:id="rId49"/>
    <p:sldId id="567" r:id="rId50"/>
    <p:sldId id="568" r:id="rId51"/>
    <p:sldId id="569" r:id="rId52"/>
    <p:sldId id="570" r:id="rId53"/>
    <p:sldId id="541" r:id="rId54"/>
    <p:sldId id="587" r:id="rId55"/>
    <p:sldId id="588" r:id="rId56"/>
    <p:sldId id="585" r:id="rId57"/>
    <p:sldId id="545" r:id="rId58"/>
    <p:sldId id="548" r:id="rId59"/>
    <p:sldId id="512" r:id="rId60"/>
    <p:sldId id="513" r:id="rId61"/>
    <p:sldId id="514" r:id="rId62"/>
    <p:sldId id="515" r:id="rId63"/>
    <p:sldId id="516" r:id="rId64"/>
    <p:sldId id="517" r:id="rId65"/>
    <p:sldId id="518" r:id="rId66"/>
    <p:sldId id="519" r:id="rId67"/>
    <p:sldId id="520" r:id="rId68"/>
    <p:sldId id="522" r:id="rId69"/>
  </p:sldIdLst>
  <p:sldSz cx="9906000" cy="6858000" type="A4"/>
  <p:notesSz cx="6858000" cy="9144000"/>
  <p:embeddedFontLst>
    <p:embeddedFont>
      <p:font typeface="나눔고딕코딩" panose="020D0009000000000000" pitchFamily="49" charset="-127"/>
      <p:regular r:id="rId71"/>
      <p:bold r:id="rId72"/>
    </p:embeddedFont>
    <p:embeddedFont>
      <p:font typeface="나눔고딕" panose="020D0604000000000000" pitchFamily="50" charset="-127"/>
      <p:regular r:id="rId73"/>
      <p:bold r:id="rId74"/>
    </p:embeddedFont>
    <p:embeddedFont>
      <p:font typeface="Calibri Light" panose="020F0302020204030204" pitchFamily="34" charset="0"/>
      <p:regular r:id="rId75"/>
      <p:italic r:id="rId76"/>
    </p:embeddedFont>
    <p:embeddedFont>
      <p:font typeface="맑은 고딕" panose="020B0503020000020004" pitchFamily="50" charset="-127"/>
      <p:regular r:id="rId77"/>
      <p:bold r:id="rId78"/>
    </p:embeddedFont>
    <p:embeddedFont>
      <p:font typeface="Calibri" panose="020F0502020204030204" pitchFamily="34" charset="0"/>
      <p:regular r:id="rId79"/>
      <p:bold r:id="rId80"/>
      <p:italic r:id="rId81"/>
      <p:boldItalic r:id="rId82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8" userDrawn="1">
          <p15:clr>
            <a:srgbClr val="A4A3A4"/>
          </p15:clr>
        </p15:guide>
        <p15:guide id="2" pos="3120" userDrawn="1">
          <p15:clr>
            <a:srgbClr val="A4A3A4"/>
          </p15:clr>
        </p15:guide>
        <p15:guide id="4" pos="285" userDrawn="1">
          <p15:clr>
            <a:srgbClr val="A4A3A4"/>
          </p15:clr>
        </p15:guide>
        <p15:guide id="5" pos="5958" userDrawn="1">
          <p15:clr>
            <a:srgbClr val="A4A3A4"/>
          </p15:clr>
        </p15:guide>
        <p15:guide id="6" orient="horz" pos="4088" userDrawn="1">
          <p15:clr>
            <a:srgbClr val="A4A3A4"/>
          </p15:clr>
        </p15:guide>
        <p15:guide id="7" orient="horz" pos="113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C6DA6"/>
    <a:srgbClr val="3F5989"/>
    <a:srgbClr val="2D4E87"/>
    <a:srgbClr val="1993BF"/>
    <a:srgbClr val="008EC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49" autoAdjust="0"/>
    <p:restoredTop sz="96730" autoAdjust="0"/>
  </p:normalViewPr>
  <p:slideViewPr>
    <p:cSldViewPr snapToGrid="0" showGuides="1">
      <p:cViewPr varScale="1">
        <p:scale>
          <a:sx n="82" d="100"/>
          <a:sy n="82" d="100"/>
        </p:scale>
        <p:origin x="1318" y="48"/>
      </p:cViewPr>
      <p:guideLst>
        <p:guide orient="horz" pos="2228"/>
        <p:guide pos="3120"/>
        <p:guide pos="285"/>
        <p:guide pos="5958"/>
        <p:guide orient="horz" pos="4088"/>
        <p:guide orient="horz" pos="11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6.fntdata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4.fntdata"/><Relationship Id="rId79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2.fntdata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2.fntdata"/><Relationship Id="rId80" Type="http://schemas.openxmlformats.org/officeDocument/2006/relationships/font" Target="fonts/font10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font" Target="fonts/font5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3.fntdata"/><Relationship Id="rId78" Type="http://schemas.openxmlformats.org/officeDocument/2006/relationships/font" Target="fonts/font8.fntdata"/><Relationship Id="rId81" Type="http://schemas.openxmlformats.org/officeDocument/2006/relationships/font" Target="fonts/font11.fntdata"/><Relationship Id="rId86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1A454B-023E-445E-A91A-D48D548F885B}" type="doc">
      <dgm:prSet loTypeId="urn:microsoft.com/office/officeart/2005/8/layout/radial1" loCatId="cycle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979B34E1-B8D0-4754-9DB7-993D88B85CA0}">
      <dgm:prSet phldrT="[텍스트]" custT="1"/>
      <dgm:spPr>
        <a:noFill/>
        <a:ln w="3810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E024FAFB-9450-4C1E-B155-5987F81AAF86}" type="parTrans" cxnId="{0323D303-0BB4-407F-8D1D-34C020629514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0528F4F5-AC43-4E3E-8797-53E4E6B6E829}" type="sibTrans" cxnId="{0323D303-0BB4-407F-8D1D-34C020629514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B11E5939-DD48-4A20-9343-DD0A4B64AB38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69F1A063-DD87-422E-B3B0-75548695A544}" type="parTrans" cxnId="{FB205927-C7EB-4AC2-9B47-A51F6E1F9FF0}">
      <dgm:prSet custT="1"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89619B32-4A32-49A2-A8F4-75F1C852AD28}" type="sibTrans" cxnId="{FB205927-C7EB-4AC2-9B47-A51F6E1F9FF0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BEF79F02-32A2-4563-B4F8-01EDCAB05F28}">
      <dgm:prSet phldrT="[텍스트]" custT="1"/>
      <dgm:spPr>
        <a:solidFill>
          <a:schemeClr val="accent5">
            <a:lumMod val="40000"/>
            <a:lumOff val="60000"/>
          </a:schemeClr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EE554280-0F08-4C9B-A03D-884399D559BF}" type="parTrans" cxnId="{73D658DA-9E78-4D0F-8428-14FF360F5269}">
      <dgm:prSet custT="1"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AB5609BE-75FE-42C8-B637-9A244BF2716A}" type="sibTrans" cxnId="{73D658DA-9E78-4D0F-8428-14FF360F5269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02A45EE6-9208-49C1-8BBC-6C3822AC73DF}">
      <dgm:prSet phldrT="[텍스트]" custT="1"/>
      <dgm:spPr>
        <a:solidFill>
          <a:srgbClr val="FFDDFF"/>
        </a:soli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10EFE048-7D6D-4684-BCB9-E92433684D44}" type="parTrans" cxnId="{1ACDC209-208A-4A2C-89EF-7C91B45AF44E}">
      <dgm:prSet custT="1"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DA51B257-2ADC-4BDA-AA72-C74283BF1990}" type="sibTrans" cxnId="{1ACDC209-208A-4A2C-89EF-7C91B45AF44E}">
      <dgm:prSet/>
      <dgm:spPr/>
      <dgm:t>
        <a:bodyPr/>
        <a:lstStyle/>
        <a:p>
          <a:pPr latinLnBrk="1"/>
          <a:endParaRPr lang="ko-KR" altLang="en-US" sz="1400" b="1">
            <a:solidFill>
              <a:schemeClr val="tx1"/>
            </a:solidFill>
          </a:endParaRPr>
        </a:p>
      </dgm:t>
    </dgm:pt>
    <dgm:pt modelId="{60D48013-6BAB-4B07-A70D-92ADC16D077E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869973AF-3B57-4934-99E2-CB94F763CDEB}" type="parTrans" cxnId="{4460B839-A5FA-4D9F-8BCD-2F95038FB5F0}">
      <dgm:prSet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2455A1BE-0C9C-4115-B24B-E6EC308AE3C3}" type="sibTrans" cxnId="{4460B839-A5FA-4D9F-8BCD-2F95038FB5F0}">
      <dgm:prSet/>
      <dgm:spPr/>
      <dgm:t>
        <a:bodyPr/>
        <a:lstStyle/>
        <a:p>
          <a:pPr latinLnBrk="1"/>
          <a:endParaRPr lang="ko-KR" altLang="en-US"/>
        </a:p>
      </dgm:t>
    </dgm:pt>
    <dgm:pt modelId="{799862D7-AFEC-45C1-B579-F036A19BB9B5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CAF8CC9E-EC64-4FFF-A691-CF65AA7E57E9}" type="parTrans" cxnId="{6A5BDB80-404A-4969-AF43-D9C86EF79795}">
      <dgm:prSet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B2213D4C-A5B3-46EB-A101-ECFBF3DF4F38}" type="sibTrans" cxnId="{6A5BDB80-404A-4969-AF43-D9C86EF79795}">
      <dgm:prSet/>
      <dgm:spPr/>
      <dgm:t>
        <a:bodyPr/>
        <a:lstStyle/>
        <a:p>
          <a:pPr latinLnBrk="1"/>
          <a:endParaRPr lang="ko-KR" altLang="en-US"/>
        </a:p>
      </dgm:t>
    </dgm:pt>
    <dgm:pt modelId="{F5F3D7F1-7407-4B92-B175-279545B497F3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3C8513B7-F294-42BB-9338-81B64CEBA202}" type="parTrans" cxnId="{ECD6C66A-AD45-48BA-979C-950ED664C387}">
      <dgm:prSet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ED84DF44-9B5F-4546-A851-F74B728C7E0E}" type="sibTrans" cxnId="{ECD6C66A-AD45-48BA-979C-950ED664C387}">
      <dgm:prSet/>
      <dgm:spPr/>
      <dgm:t>
        <a:bodyPr/>
        <a:lstStyle/>
        <a:p>
          <a:pPr latinLnBrk="1"/>
          <a:endParaRPr lang="ko-KR" altLang="en-US"/>
        </a:p>
      </dgm:t>
    </dgm:pt>
    <dgm:pt modelId="{73D9FF2A-DEEE-45E9-A01E-AD516C9DC93D}">
      <dgm:prSet phldrT="[텍스트]" custT="1"/>
      <dgm:spPr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latinLnBrk="1"/>
          <a:endParaRPr lang="ko-KR" altLang="en-US" sz="1400" b="1" dirty="0">
            <a:solidFill>
              <a:schemeClr val="tx1"/>
            </a:solidFill>
          </a:endParaRPr>
        </a:p>
      </dgm:t>
    </dgm:pt>
    <dgm:pt modelId="{E0CE21C4-59C9-4BAE-A7FD-75005F9D8F98}" type="parTrans" cxnId="{4B2EEED2-04C9-469F-9E91-FD034ECBA92A}">
      <dgm:prSet/>
      <dgm:spPr>
        <a:ln w="19050">
          <a:solidFill>
            <a:schemeClr val="bg1">
              <a:lumMod val="65000"/>
            </a:schemeClr>
          </a:solidFill>
        </a:ln>
      </dgm:spPr>
      <dgm:t>
        <a:bodyPr/>
        <a:lstStyle/>
        <a:p>
          <a:pPr latinLnBrk="1"/>
          <a:endParaRPr lang="ko-KR" altLang="en-US"/>
        </a:p>
      </dgm:t>
    </dgm:pt>
    <dgm:pt modelId="{312178D3-5BA0-4710-92F4-92C9E186CE1D}" type="sibTrans" cxnId="{4B2EEED2-04C9-469F-9E91-FD034ECBA92A}">
      <dgm:prSet/>
      <dgm:spPr/>
      <dgm:t>
        <a:bodyPr/>
        <a:lstStyle/>
        <a:p>
          <a:pPr latinLnBrk="1"/>
          <a:endParaRPr lang="ko-KR" altLang="en-US"/>
        </a:p>
      </dgm:t>
    </dgm:pt>
    <dgm:pt modelId="{D4341E51-0B4F-409E-80C0-448B0F483299}" type="pres">
      <dgm:prSet presAssocID="{771A454B-023E-445E-A91A-D48D548F885B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439B7C-2633-4A58-8422-061470AB0641}" type="pres">
      <dgm:prSet presAssocID="{979B34E1-B8D0-4754-9DB7-993D88B85CA0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D555A98A-844A-4FA2-96F8-F401C4E05839}" type="pres">
      <dgm:prSet presAssocID="{69F1A063-DD87-422E-B3B0-75548695A544}" presName="Name9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2FAA8480-0549-4272-89E5-4FE2408E4622}" type="pres">
      <dgm:prSet presAssocID="{69F1A063-DD87-422E-B3B0-75548695A544}" presName="connTx" presStyleLbl="parChTrans1D2" presStyleIdx="0" presStyleCnt="7"/>
      <dgm:spPr/>
      <dgm:t>
        <a:bodyPr/>
        <a:lstStyle/>
        <a:p>
          <a:pPr latinLnBrk="1"/>
          <a:endParaRPr lang="ko-KR" altLang="en-US"/>
        </a:p>
      </dgm:t>
    </dgm:pt>
    <dgm:pt modelId="{C5DA955E-1824-4323-8C6C-8C7177CA4FEE}" type="pres">
      <dgm:prSet presAssocID="{B11E5939-DD48-4A20-9343-DD0A4B64AB38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BB312CF-6276-477E-97AE-A60DDA5DF43F}" type="pres">
      <dgm:prSet presAssocID="{EE554280-0F08-4C9B-A03D-884399D559BF}" presName="Name9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D23FDD50-3E62-4F4F-BC99-12997F30B93E}" type="pres">
      <dgm:prSet presAssocID="{EE554280-0F08-4C9B-A03D-884399D559BF}" presName="connTx" presStyleLbl="parChTrans1D2" presStyleIdx="1" presStyleCnt="7"/>
      <dgm:spPr/>
      <dgm:t>
        <a:bodyPr/>
        <a:lstStyle/>
        <a:p>
          <a:pPr latinLnBrk="1"/>
          <a:endParaRPr lang="ko-KR" altLang="en-US"/>
        </a:p>
      </dgm:t>
    </dgm:pt>
    <dgm:pt modelId="{278346DC-FB28-4722-A772-5AD39BE56D54}" type="pres">
      <dgm:prSet presAssocID="{BEF79F02-32A2-4563-B4F8-01EDCAB05F28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931F4D0-7C28-40A7-B92A-1A944CFAB8D5}" type="pres">
      <dgm:prSet presAssocID="{CAF8CC9E-EC64-4FFF-A691-CF65AA7E57E9}" presName="Name9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40EDB32E-E7D7-48B8-9F63-DE6EB1F4F549}" type="pres">
      <dgm:prSet presAssocID="{CAF8CC9E-EC64-4FFF-A691-CF65AA7E57E9}" presName="connTx" presStyleLbl="parChTrans1D2" presStyleIdx="2" presStyleCnt="7"/>
      <dgm:spPr/>
      <dgm:t>
        <a:bodyPr/>
        <a:lstStyle/>
        <a:p>
          <a:pPr latinLnBrk="1"/>
          <a:endParaRPr lang="ko-KR" altLang="en-US"/>
        </a:p>
      </dgm:t>
    </dgm:pt>
    <dgm:pt modelId="{F46C2600-4729-4CAB-9619-695C99C698D8}" type="pres">
      <dgm:prSet presAssocID="{799862D7-AFEC-45C1-B579-F036A19BB9B5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93B375-61C2-476A-8FAF-2C27DD3B2A34}" type="pres">
      <dgm:prSet presAssocID="{E0CE21C4-59C9-4BAE-A7FD-75005F9D8F98}" presName="Name9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68E1797B-CB0F-4612-A4D8-E3C5DC5989DC}" type="pres">
      <dgm:prSet presAssocID="{E0CE21C4-59C9-4BAE-A7FD-75005F9D8F98}" presName="connTx" presStyleLbl="parChTrans1D2" presStyleIdx="3" presStyleCnt="7"/>
      <dgm:spPr/>
      <dgm:t>
        <a:bodyPr/>
        <a:lstStyle/>
        <a:p>
          <a:pPr latinLnBrk="1"/>
          <a:endParaRPr lang="ko-KR" altLang="en-US"/>
        </a:p>
      </dgm:t>
    </dgm:pt>
    <dgm:pt modelId="{4510A9F7-36EC-462F-8FB0-EAD6B5CC9848}" type="pres">
      <dgm:prSet presAssocID="{73D9FF2A-DEEE-45E9-A01E-AD516C9DC93D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2F9496E-CB74-4E87-A305-3BFB36D3C78C}" type="pres">
      <dgm:prSet presAssocID="{3C8513B7-F294-42BB-9338-81B64CEBA202}" presName="Name9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EEBB7C4E-E71A-4C16-9BE9-FBB8C7BBDC91}" type="pres">
      <dgm:prSet presAssocID="{3C8513B7-F294-42BB-9338-81B64CEBA202}" presName="connTx" presStyleLbl="parChTrans1D2" presStyleIdx="4" presStyleCnt="7"/>
      <dgm:spPr/>
      <dgm:t>
        <a:bodyPr/>
        <a:lstStyle/>
        <a:p>
          <a:pPr latinLnBrk="1"/>
          <a:endParaRPr lang="ko-KR" altLang="en-US"/>
        </a:p>
      </dgm:t>
    </dgm:pt>
    <dgm:pt modelId="{CD4D6E77-6D7F-4095-AEB9-68E9261108F3}" type="pres">
      <dgm:prSet presAssocID="{F5F3D7F1-7407-4B92-B175-279545B497F3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F5D3CF-1280-4B77-8655-F2B47D034A47}" type="pres">
      <dgm:prSet presAssocID="{10EFE048-7D6D-4684-BCB9-E92433684D44}" presName="Name9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1354AE3D-F816-4B3C-8739-5CCCE5EA8816}" type="pres">
      <dgm:prSet presAssocID="{10EFE048-7D6D-4684-BCB9-E92433684D44}" presName="connTx" presStyleLbl="parChTrans1D2" presStyleIdx="5" presStyleCnt="7"/>
      <dgm:spPr/>
      <dgm:t>
        <a:bodyPr/>
        <a:lstStyle/>
        <a:p>
          <a:pPr latinLnBrk="1"/>
          <a:endParaRPr lang="ko-KR" altLang="en-US"/>
        </a:p>
      </dgm:t>
    </dgm:pt>
    <dgm:pt modelId="{4EB8EB56-3D19-4A49-BD0D-8C25A7533D0A}" type="pres">
      <dgm:prSet presAssocID="{02A45EE6-9208-49C1-8BBC-6C3822AC73DF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B02E79CE-D61A-4EEC-B2F6-4B6BF397200A}" type="pres">
      <dgm:prSet presAssocID="{869973AF-3B57-4934-99E2-CB94F763CDEB}" presName="Name9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0D132E62-191C-4C74-92FA-BC2C6E4283E5}" type="pres">
      <dgm:prSet presAssocID="{869973AF-3B57-4934-99E2-CB94F763CDEB}" presName="connTx" presStyleLbl="parChTrans1D2" presStyleIdx="6" presStyleCnt="7"/>
      <dgm:spPr/>
      <dgm:t>
        <a:bodyPr/>
        <a:lstStyle/>
        <a:p>
          <a:pPr latinLnBrk="1"/>
          <a:endParaRPr lang="ko-KR" altLang="en-US"/>
        </a:p>
      </dgm:t>
    </dgm:pt>
    <dgm:pt modelId="{CFC4BE96-432F-4220-94CB-6EF9A3EADBCC}" type="pres">
      <dgm:prSet presAssocID="{60D48013-6BAB-4B07-A70D-92ADC16D077E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38A866F3-2575-4FFD-AD2C-8410C8C474F2}" type="presOf" srcId="{69F1A063-DD87-422E-B3B0-75548695A544}" destId="{D555A98A-844A-4FA2-96F8-F401C4E05839}" srcOrd="0" destOrd="0" presId="urn:microsoft.com/office/officeart/2005/8/layout/radial1"/>
    <dgm:cxn modelId="{56B3AAAC-D7C9-4C9B-81E6-5C5036565474}" type="presOf" srcId="{CAF8CC9E-EC64-4FFF-A691-CF65AA7E57E9}" destId="{F931F4D0-7C28-40A7-B92A-1A944CFAB8D5}" srcOrd="0" destOrd="0" presId="urn:microsoft.com/office/officeart/2005/8/layout/radial1"/>
    <dgm:cxn modelId="{ECD6C66A-AD45-48BA-979C-950ED664C387}" srcId="{979B34E1-B8D0-4754-9DB7-993D88B85CA0}" destId="{F5F3D7F1-7407-4B92-B175-279545B497F3}" srcOrd="4" destOrd="0" parTransId="{3C8513B7-F294-42BB-9338-81B64CEBA202}" sibTransId="{ED84DF44-9B5F-4546-A851-F74B728C7E0E}"/>
    <dgm:cxn modelId="{0B56EFD0-F8D6-4901-9532-BFCBAA9A570D}" type="presOf" srcId="{869973AF-3B57-4934-99E2-CB94F763CDEB}" destId="{0D132E62-191C-4C74-92FA-BC2C6E4283E5}" srcOrd="1" destOrd="0" presId="urn:microsoft.com/office/officeart/2005/8/layout/radial1"/>
    <dgm:cxn modelId="{4B2EEED2-04C9-469F-9E91-FD034ECBA92A}" srcId="{979B34E1-B8D0-4754-9DB7-993D88B85CA0}" destId="{73D9FF2A-DEEE-45E9-A01E-AD516C9DC93D}" srcOrd="3" destOrd="0" parTransId="{E0CE21C4-59C9-4BAE-A7FD-75005F9D8F98}" sibTransId="{312178D3-5BA0-4710-92F4-92C9E186CE1D}"/>
    <dgm:cxn modelId="{CE204969-D5BD-4AC8-9BA5-24B9EBBF79A5}" type="presOf" srcId="{3C8513B7-F294-42BB-9338-81B64CEBA202}" destId="{F2F9496E-CB74-4E87-A305-3BFB36D3C78C}" srcOrd="0" destOrd="0" presId="urn:microsoft.com/office/officeart/2005/8/layout/radial1"/>
    <dgm:cxn modelId="{73D658DA-9E78-4D0F-8428-14FF360F5269}" srcId="{979B34E1-B8D0-4754-9DB7-993D88B85CA0}" destId="{BEF79F02-32A2-4563-B4F8-01EDCAB05F28}" srcOrd="1" destOrd="0" parTransId="{EE554280-0F08-4C9B-A03D-884399D559BF}" sibTransId="{AB5609BE-75FE-42C8-B637-9A244BF2716A}"/>
    <dgm:cxn modelId="{4F147E7E-B0D5-4798-94CF-78F39B924D86}" type="presOf" srcId="{E0CE21C4-59C9-4BAE-A7FD-75005F9D8F98}" destId="{9393B375-61C2-476A-8FAF-2C27DD3B2A34}" srcOrd="0" destOrd="0" presId="urn:microsoft.com/office/officeart/2005/8/layout/radial1"/>
    <dgm:cxn modelId="{C58AABE0-421E-4696-BCA2-D5411B0D174C}" type="presOf" srcId="{EE554280-0F08-4C9B-A03D-884399D559BF}" destId="{1BB312CF-6276-477E-97AE-A60DDA5DF43F}" srcOrd="0" destOrd="0" presId="urn:microsoft.com/office/officeart/2005/8/layout/radial1"/>
    <dgm:cxn modelId="{CA5CB6F0-4AF3-4355-9B7A-7D5D07B8FC3C}" type="presOf" srcId="{73D9FF2A-DEEE-45E9-A01E-AD516C9DC93D}" destId="{4510A9F7-36EC-462F-8FB0-EAD6B5CC9848}" srcOrd="0" destOrd="0" presId="urn:microsoft.com/office/officeart/2005/8/layout/radial1"/>
    <dgm:cxn modelId="{1ACDC209-208A-4A2C-89EF-7C91B45AF44E}" srcId="{979B34E1-B8D0-4754-9DB7-993D88B85CA0}" destId="{02A45EE6-9208-49C1-8BBC-6C3822AC73DF}" srcOrd="5" destOrd="0" parTransId="{10EFE048-7D6D-4684-BCB9-E92433684D44}" sibTransId="{DA51B257-2ADC-4BDA-AA72-C74283BF1990}"/>
    <dgm:cxn modelId="{066E2D7A-5344-4E49-87D9-3D2615273FC5}" type="presOf" srcId="{E0CE21C4-59C9-4BAE-A7FD-75005F9D8F98}" destId="{68E1797B-CB0F-4612-A4D8-E3C5DC5989DC}" srcOrd="1" destOrd="0" presId="urn:microsoft.com/office/officeart/2005/8/layout/radial1"/>
    <dgm:cxn modelId="{9EE9D9E3-B102-48B9-AB9A-A6F659A3EB0A}" type="presOf" srcId="{771A454B-023E-445E-A91A-D48D548F885B}" destId="{D4341E51-0B4F-409E-80C0-448B0F483299}" srcOrd="0" destOrd="0" presId="urn:microsoft.com/office/officeart/2005/8/layout/radial1"/>
    <dgm:cxn modelId="{79BE92E9-5722-4DF5-A350-B6BD404D52AA}" type="presOf" srcId="{CAF8CC9E-EC64-4FFF-A691-CF65AA7E57E9}" destId="{40EDB32E-E7D7-48B8-9F63-DE6EB1F4F549}" srcOrd="1" destOrd="0" presId="urn:microsoft.com/office/officeart/2005/8/layout/radial1"/>
    <dgm:cxn modelId="{76FFFB64-3E7C-46DE-BD59-81E499AA9556}" type="presOf" srcId="{10EFE048-7D6D-4684-BCB9-E92433684D44}" destId="{A1F5D3CF-1280-4B77-8655-F2B47D034A47}" srcOrd="0" destOrd="0" presId="urn:microsoft.com/office/officeart/2005/8/layout/radial1"/>
    <dgm:cxn modelId="{D840962F-0DB7-4D9D-A3AA-4372F71082F1}" type="presOf" srcId="{10EFE048-7D6D-4684-BCB9-E92433684D44}" destId="{1354AE3D-F816-4B3C-8739-5CCCE5EA8816}" srcOrd="1" destOrd="0" presId="urn:microsoft.com/office/officeart/2005/8/layout/radial1"/>
    <dgm:cxn modelId="{2A81E78F-16A4-4187-8B02-E0E16E2C1B75}" type="presOf" srcId="{BEF79F02-32A2-4563-B4F8-01EDCAB05F28}" destId="{278346DC-FB28-4722-A772-5AD39BE56D54}" srcOrd="0" destOrd="0" presId="urn:microsoft.com/office/officeart/2005/8/layout/radial1"/>
    <dgm:cxn modelId="{BEECF933-21D1-4421-BA44-ABCE18285F93}" type="presOf" srcId="{869973AF-3B57-4934-99E2-CB94F763CDEB}" destId="{B02E79CE-D61A-4EEC-B2F6-4B6BF397200A}" srcOrd="0" destOrd="0" presId="urn:microsoft.com/office/officeart/2005/8/layout/radial1"/>
    <dgm:cxn modelId="{F705095B-DE55-43E2-ABFF-283D5FA2783A}" type="presOf" srcId="{3C8513B7-F294-42BB-9338-81B64CEBA202}" destId="{EEBB7C4E-E71A-4C16-9BE9-FBB8C7BBDC91}" srcOrd="1" destOrd="0" presId="urn:microsoft.com/office/officeart/2005/8/layout/radial1"/>
    <dgm:cxn modelId="{27CBDB2E-9A6D-410E-9CDD-C54810C9078C}" type="presOf" srcId="{979B34E1-B8D0-4754-9DB7-993D88B85CA0}" destId="{2A439B7C-2633-4A58-8422-061470AB0641}" srcOrd="0" destOrd="0" presId="urn:microsoft.com/office/officeart/2005/8/layout/radial1"/>
    <dgm:cxn modelId="{0323D303-0BB4-407F-8D1D-34C020629514}" srcId="{771A454B-023E-445E-A91A-D48D548F885B}" destId="{979B34E1-B8D0-4754-9DB7-993D88B85CA0}" srcOrd="0" destOrd="0" parTransId="{E024FAFB-9450-4C1E-B155-5987F81AAF86}" sibTransId="{0528F4F5-AC43-4E3E-8797-53E4E6B6E829}"/>
    <dgm:cxn modelId="{F6F1DA2B-63C1-4D67-AB44-60980B42DB43}" type="presOf" srcId="{B11E5939-DD48-4A20-9343-DD0A4B64AB38}" destId="{C5DA955E-1824-4323-8C6C-8C7177CA4FEE}" srcOrd="0" destOrd="0" presId="urn:microsoft.com/office/officeart/2005/8/layout/radial1"/>
    <dgm:cxn modelId="{AD7E39BD-9C8B-4765-8647-F31E7B61A51F}" type="presOf" srcId="{EE554280-0F08-4C9B-A03D-884399D559BF}" destId="{D23FDD50-3E62-4F4F-BC99-12997F30B93E}" srcOrd="1" destOrd="0" presId="urn:microsoft.com/office/officeart/2005/8/layout/radial1"/>
    <dgm:cxn modelId="{9634F64F-BB5B-4568-B2FD-347290129B60}" type="presOf" srcId="{60D48013-6BAB-4B07-A70D-92ADC16D077E}" destId="{CFC4BE96-432F-4220-94CB-6EF9A3EADBCC}" srcOrd="0" destOrd="0" presId="urn:microsoft.com/office/officeart/2005/8/layout/radial1"/>
    <dgm:cxn modelId="{FB205927-C7EB-4AC2-9B47-A51F6E1F9FF0}" srcId="{979B34E1-B8D0-4754-9DB7-993D88B85CA0}" destId="{B11E5939-DD48-4A20-9343-DD0A4B64AB38}" srcOrd="0" destOrd="0" parTransId="{69F1A063-DD87-422E-B3B0-75548695A544}" sibTransId="{89619B32-4A32-49A2-A8F4-75F1C852AD28}"/>
    <dgm:cxn modelId="{859780A3-1282-4A45-AFB2-4F31001AA625}" type="presOf" srcId="{F5F3D7F1-7407-4B92-B175-279545B497F3}" destId="{CD4D6E77-6D7F-4095-AEB9-68E9261108F3}" srcOrd="0" destOrd="0" presId="urn:microsoft.com/office/officeart/2005/8/layout/radial1"/>
    <dgm:cxn modelId="{4460B839-A5FA-4D9F-8BCD-2F95038FB5F0}" srcId="{979B34E1-B8D0-4754-9DB7-993D88B85CA0}" destId="{60D48013-6BAB-4B07-A70D-92ADC16D077E}" srcOrd="6" destOrd="0" parTransId="{869973AF-3B57-4934-99E2-CB94F763CDEB}" sibTransId="{2455A1BE-0C9C-4115-B24B-E6EC308AE3C3}"/>
    <dgm:cxn modelId="{6A5BDB80-404A-4969-AF43-D9C86EF79795}" srcId="{979B34E1-B8D0-4754-9DB7-993D88B85CA0}" destId="{799862D7-AFEC-45C1-B579-F036A19BB9B5}" srcOrd="2" destOrd="0" parTransId="{CAF8CC9E-EC64-4FFF-A691-CF65AA7E57E9}" sibTransId="{B2213D4C-A5B3-46EB-A101-ECFBF3DF4F38}"/>
    <dgm:cxn modelId="{6A4C552C-78A7-48E6-83A3-E9900E952C31}" type="presOf" srcId="{02A45EE6-9208-49C1-8BBC-6C3822AC73DF}" destId="{4EB8EB56-3D19-4A49-BD0D-8C25A7533D0A}" srcOrd="0" destOrd="0" presId="urn:microsoft.com/office/officeart/2005/8/layout/radial1"/>
    <dgm:cxn modelId="{5767CA9B-520B-45E7-9644-7A4A412E2947}" type="presOf" srcId="{69F1A063-DD87-422E-B3B0-75548695A544}" destId="{2FAA8480-0549-4272-89E5-4FE2408E4622}" srcOrd="1" destOrd="0" presId="urn:microsoft.com/office/officeart/2005/8/layout/radial1"/>
    <dgm:cxn modelId="{26C000C9-5520-448A-A69D-6F136C7F79D2}" type="presOf" srcId="{799862D7-AFEC-45C1-B579-F036A19BB9B5}" destId="{F46C2600-4729-4CAB-9619-695C99C698D8}" srcOrd="0" destOrd="0" presId="urn:microsoft.com/office/officeart/2005/8/layout/radial1"/>
    <dgm:cxn modelId="{7CD42075-F062-4621-B524-D80F210E3816}" type="presParOf" srcId="{D4341E51-0B4F-409E-80C0-448B0F483299}" destId="{2A439B7C-2633-4A58-8422-061470AB0641}" srcOrd="0" destOrd="0" presId="urn:microsoft.com/office/officeart/2005/8/layout/radial1"/>
    <dgm:cxn modelId="{49D65986-B53D-46D1-B168-CCDE021328FD}" type="presParOf" srcId="{D4341E51-0B4F-409E-80C0-448B0F483299}" destId="{D555A98A-844A-4FA2-96F8-F401C4E05839}" srcOrd="1" destOrd="0" presId="urn:microsoft.com/office/officeart/2005/8/layout/radial1"/>
    <dgm:cxn modelId="{731A13BD-3B17-4C73-9DD3-E17F403D4F10}" type="presParOf" srcId="{D555A98A-844A-4FA2-96F8-F401C4E05839}" destId="{2FAA8480-0549-4272-89E5-4FE2408E4622}" srcOrd="0" destOrd="0" presId="urn:microsoft.com/office/officeart/2005/8/layout/radial1"/>
    <dgm:cxn modelId="{4C2A836D-D8E2-40D2-BE54-BE0B02E0BA8B}" type="presParOf" srcId="{D4341E51-0B4F-409E-80C0-448B0F483299}" destId="{C5DA955E-1824-4323-8C6C-8C7177CA4FEE}" srcOrd="2" destOrd="0" presId="urn:microsoft.com/office/officeart/2005/8/layout/radial1"/>
    <dgm:cxn modelId="{87B09859-4963-49CF-B090-8547F0CC2A24}" type="presParOf" srcId="{D4341E51-0B4F-409E-80C0-448B0F483299}" destId="{1BB312CF-6276-477E-97AE-A60DDA5DF43F}" srcOrd="3" destOrd="0" presId="urn:microsoft.com/office/officeart/2005/8/layout/radial1"/>
    <dgm:cxn modelId="{3F4B16C1-2B67-4DA3-B3D6-4FF82ED10EED}" type="presParOf" srcId="{1BB312CF-6276-477E-97AE-A60DDA5DF43F}" destId="{D23FDD50-3E62-4F4F-BC99-12997F30B93E}" srcOrd="0" destOrd="0" presId="urn:microsoft.com/office/officeart/2005/8/layout/radial1"/>
    <dgm:cxn modelId="{974DB91C-4088-424F-A705-41FA1F44E238}" type="presParOf" srcId="{D4341E51-0B4F-409E-80C0-448B0F483299}" destId="{278346DC-FB28-4722-A772-5AD39BE56D54}" srcOrd="4" destOrd="0" presId="urn:microsoft.com/office/officeart/2005/8/layout/radial1"/>
    <dgm:cxn modelId="{4B215339-A3EF-44A3-9E76-0F5E8434FAC1}" type="presParOf" srcId="{D4341E51-0B4F-409E-80C0-448B0F483299}" destId="{F931F4D0-7C28-40A7-B92A-1A944CFAB8D5}" srcOrd="5" destOrd="0" presId="urn:microsoft.com/office/officeart/2005/8/layout/radial1"/>
    <dgm:cxn modelId="{244D48E2-F98A-4C03-BC7D-424806D4DABB}" type="presParOf" srcId="{F931F4D0-7C28-40A7-B92A-1A944CFAB8D5}" destId="{40EDB32E-E7D7-48B8-9F63-DE6EB1F4F549}" srcOrd="0" destOrd="0" presId="urn:microsoft.com/office/officeart/2005/8/layout/radial1"/>
    <dgm:cxn modelId="{CE4D8278-3EB8-4DDA-AA2D-27FDF0C81AC2}" type="presParOf" srcId="{D4341E51-0B4F-409E-80C0-448B0F483299}" destId="{F46C2600-4729-4CAB-9619-695C99C698D8}" srcOrd="6" destOrd="0" presId="urn:microsoft.com/office/officeart/2005/8/layout/radial1"/>
    <dgm:cxn modelId="{DC494315-5DE6-4993-B43D-B74555AAA347}" type="presParOf" srcId="{D4341E51-0B4F-409E-80C0-448B0F483299}" destId="{9393B375-61C2-476A-8FAF-2C27DD3B2A34}" srcOrd="7" destOrd="0" presId="urn:microsoft.com/office/officeart/2005/8/layout/radial1"/>
    <dgm:cxn modelId="{FC3CA02C-EA18-4893-A759-E603152A53A5}" type="presParOf" srcId="{9393B375-61C2-476A-8FAF-2C27DD3B2A34}" destId="{68E1797B-CB0F-4612-A4D8-E3C5DC5989DC}" srcOrd="0" destOrd="0" presId="urn:microsoft.com/office/officeart/2005/8/layout/radial1"/>
    <dgm:cxn modelId="{5353D6F3-37A0-4EB4-9597-08B269D10A5B}" type="presParOf" srcId="{D4341E51-0B4F-409E-80C0-448B0F483299}" destId="{4510A9F7-36EC-462F-8FB0-EAD6B5CC9848}" srcOrd="8" destOrd="0" presId="urn:microsoft.com/office/officeart/2005/8/layout/radial1"/>
    <dgm:cxn modelId="{BF9B462E-FB1F-429D-AED3-BF7648250166}" type="presParOf" srcId="{D4341E51-0B4F-409E-80C0-448B0F483299}" destId="{F2F9496E-CB74-4E87-A305-3BFB36D3C78C}" srcOrd="9" destOrd="0" presId="urn:microsoft.com/office/officeart/2005/8/layout/radial1"/>
    <dgm:cxn modelId="{2344B325-5E85-4E0C-A4C4-3C5FD937E847}" type="presParOf" srcId="{F2F9496E-CB74-4E87-A305-3BFB36D3C78C}" destId="{EEBB7C4E-E71A-4C16-9BE9-FBB8C7BBDC91}" srcOrd="0" destOrd="0" presId="urn:microsoft.com/office/officeart/2005/8/layout/radial1"/>
    <dgm:cxn modelId="{FE9E2046-DA66-45E6-B824-AFCB64A9F507}" type="presParOf" srcId="{D4341E51-0B4F-409E-80C0-448B0F483299}" destId="{CD4D6E77-6D7F-4095-AEB9-68E9261108F3}" srcOrd="10" destOrd="0" presId="urn:microsoft.com/office/officeart/2005/8/layout/radial1"/>
    <dgm:cxn modelId="{9360E6AC-3CDB-4ECF-95E1-07FADECDBEDA}" type="presParOf" srcId="{D4341E51-0B4F-409E-80C0-448B0F483299}" destId="{A1F5D3CF-1280-4B77-8655-F2B47D034A47}" srcOrd="11" destOrd="0" presId="urn:microsoft.com/office/officeart/2005/8/layout/radial1"/>
    <dgm:cxn modelId="{82779A91-1EF8-4B79-A364-6426FDA64D01}" type="presParOf" srcId="{A1F5D3CF-1280-4B77-8655-F2B47D034A47}" destId="{1354AE3D-F816-4B3C-8739-5CCCE5EA8816}" srcOrd="0" destOrd="0" presId="urn:microsoft.com/office/officeart/2005/8/layout/radial1"/>
    <dgm:cxn modelId="{3A936626-FC40-4AFB-9BFE-B84E151E0380}" type="presParOf" srcId="{D4341E51-0B4F-409E-80C0-448B0F483299}" destId="{4EB8EB56-3D19-4A49-BD0D-8C25A7533D0A}" srcOrd="12" destOrd="0" presId="urn:microsoft.com/office/officeart/2005/8/layout/radial1"/>
    <dgm:cxn modelId="{13AA66CD-FB7A-47BF-8946-ED379F882817}" type="presParOf" srcId="{D4341E51-0B4F-409E-80C0-448B0F483299}" destId="{B02E79CE-D61A-4EEC-B2F6-4B6BF397200A}" srcOrd="13" destOrd="0" presId="urn:microsoft.com/office/officeart/2005/8/layout/radial1"/>
    <dgm:cxn modelId="{99DA16BF-2A3D-4828-803C-D73D1F47CB0E}" type="presParOf" srcId="{B02E79CE-D61A-4EEC-B2F6-4B6BF397200A}" destId="{0D132E62-191C-4C74-92FA-BC2C6E4283E5}" srcOrd="0" destOrd="0" presId="urn:microsoft.com/office/officeart/2005/8/layout/radial1"/>
    <dgm:cxn modelId="{16589955-02CF-4D65-94F0-7AA31514A627}" type="presParOf" srcId="{D4341E51-0B4F-409E-80C0-448B0F483299}" destId="{CFC4BE96-432F-4220-94CB-6EF9A3EADBCC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439B7C-2633-4A58-8422-061470AB0641}">
      <dsp:nvSpPr>
        <dsp:cNvPr id="0" name=""/>
        <dsp:cNvSpPr/>
      </dsp:nvSpPr>
      <dsp:spPr>
        <a:xfrm>
          <a:off x="3348646" y="1836991"/>
          <a:ext cx="1224194" cy="1224194"/>
        </a:xfrm>
        <a:prstGeom prst="ellipse">
          <a:avLst/>
        </a:prstGeom>
        <a:noFill/>
        <a:ln w="38100">
          <a:solidFill>
            <a:schemeClr val="bg1">
              <a:lumMod val="65000"/>
            </a:schemeClr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3527925" y="2016270"/>
        <a:ext cx="865636" cy="865636"/>
      </dsp:txXfrm>
    </dsp:sp>
    <dsp:sp modelId="{D555A98A-844A-4FA2-96F8-F401C4E05839}">
      <dsp:nvSpPr>
        <dsp:cNvPr id="0" name=""/>
        <dsp:cNvSpPr/>
      </dsp:nvSpPr>
      <dsp:spPr>
        <a:xfrm rot="16200000">
          <a:off x="3655686" y="1518025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>
            <a:solidFill>
              <a:schemeClr val="tx1"/>
            </a:solidFill>
          </a:endParaRPr>
        </a:p>
      </dsp:txBody>
      <dsp:txXfrm>
        <a:off x="3945490" y="1516681"/>
        <a:ext cx="30505" cy="30505"/>
      </dsp:txXfrm>
    </dsp:sp>
    <dsp:sp modelId="{C5DA955E-1824-4323-8C6C-8C7177CA4FEE}">
      <dsp:nvSpPr>
        <dsp:cNvPr id="0" name=""/>
        <dsp:cNvSpPr/>
      </dsp:nvSpPr>
      <dsp:spPr>
        <a:xfrm>
          <a:off x="3348646" y="2682"/>
          <a:ext cx="1224194" cy="1224194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3527925" y="181961"/>
        <a:ext cx="865636" cy="865636"/>
      </dsp:txXfrm>
    </dsp:sp>
    <dsp:sp modelId="{1BB312CF-6276-477E-97AE-A60DDA5DF43F}">
      <dsp:nvSpPr>
        <dsp:cNvPr id="0" name=""/>
        <dsp:cNvSpPr/>
      </dsp:nvSpPr>
      <dsp:spPr>
        <a:xfrm rot="19285714">
          <a:off x="4372746" y="1863343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>
            <a:solidFill>
              <a:schemeClr val="tx1"/>
            </a:solidFill>
          </a:endParaRPr>
        </a:p>
      </dsp:txBody>
      <dsp:txXfrm>
        <a:off x="4662551" y="1861999"/>
        <a:ext cx="30505" cy="30505"/>
      </dsp:txXfrm>
    </dsp:sp>
    <dsp:sp modelId="{278346DC-FB28-4722-A772-5AD39BE56D54}">
      <dsp:nvSpPr>
        <dsp:cNvPr id="0" name=""/>
        <dsp:cNvSpPr/>
      </dsp:nvSpPr>
      <dsp:spPr>
        <a:xfrm>
          <a:off x="4782766" y="693318"/>
          <a:ext cx="1224194" cy="1224194"/>
        </a:xfrm>
        <a:prstGeom prst="ellipse">
          <a:avLst/>
        </a:prstGeom>
        <a:solidFill>
          <a:schemeClr val="accent5">
            <a:lumMod val="40000"/>
            <a:lumOff val="60000"/>
          </a:schemeClr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4962045" y="872597"/>
        <a:ext cx="865636" cy="865636"/>
      </dsp:txXfrm>
    </dsp:sp>
    <dsp:sp modelId="{F931F4D0-7C28-40A7-B92A-1A944CFAB8D5}">
      <dsp:nvSpPr>
        <dsp:cNvPr id="0" name=""/>
        <dsp:cNvSpPr/>
      </dsp:nvSpPr>
      <dsp:spPr>
        <a:xfrm rot="771429">
          <a:off x="4549845" y="2639266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839650" y="2637922"/>
        <a:ext cx="30505" cy="30505"/>
      </dsp:txXfrm>
    </dsp:sp>
    <dsp:sp modelId="{F46C2600-4729-4CAB-9619-695C99C698D8}">
      <dsp:nvSpPr>
        <dsp:cNvPr id="0" name=""/>
        <dsp:cNvSpPr/>
      </dsp:nvSpPr>
      <dsp:spPr>
        <a:xfrm>
          <a:off x="5136965" y="2245163"/>
          <a:ext cx="1224194" cy="1224194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5316244" y="2424442"/>
        <a:ext cx="865636" cy="865636"/>
      </dsp:txXfrm>
    </dsp:sp>
    <dsp:sp modelId="{9393B375-61C2-476A-8FAF-2C27DD3B2A34}">
      <dsp:nvSpPr>
        <dsp:cNvPr id="0" name=""/>
        <dsp:cNvSpPr/>
      </dsp:nvSpPr>
      <dsp:spPr>
        <a:xfrm rot="3857143">
          <a:off x="4053624" y="3261507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>
        <a:off x="4343429" y="3260163"/>
        <a:ext cx="30505" cy="30505"/>
      </dsp:txXfrm>
    </dsp:sp>
    <dsp:sp modelId="{4510A9F7-36EC-462F-8FB0-EAD6B5CC9848}">
      <dsp:nvSpPr>
        <dsp:cNvPr id="0" name=""/>
        <dsp:cNvSpPr/>
      </dsp:nvSpPr>
      <dsp:spPr>
        <a:xfrm>
          <a:off x="4144523" y="3489647"/>
          <a:ext cx="1224194" cy="1224194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4323802" y="3668926"/>
        <a:ext cx="865636" cy="865636"/>
      </dsp:txXfrm>
    </dsp:sp>
    <dsp:sp modelId="{F2F9496E-CB74-4E87-A305-3BFB36D3C78C}">
      <dsp:nvSpPr>
        <dsp:cNvPr id="0" name=""/>
        <dsp:cNvSpPr/>
      </dsp:nvSpPr>
      <dsp:spPr>
        <a:xfrm rot="6942857">
          <a:off x="3257747" y="3261507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0800000">
        <a:off x="3547552" y="3260163"/>
        <a:ext cx="30505" cy="30505"/>
      </dsp:txXfrm>
    </dsp:sp>
    <dsp:sp modelId="{CD4D6E77-6D7F-4095-AEB9-68E9261108F3}">
      <dsp:nvSpPr>
        <dsp:cNvPr id="0" name=""/>
        <dsp:cNvSpPr/>
      </dsp:nvSpPr>
      <dsp:spPr>
        <a:xfrm>
          <a:off x="2552769" y="3489647"/>
          <a:ext cx="1224194" cy="1224194"/>
        </a:xfrm>
        <a:prstGeom prst="ellips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2732048" y="3668926"/>
        <a:ext cx="865636" cy="865636"/>
      </dsp:txXfrm>
    </dsp:sp>
    <dsp:sp modelId="{A1F5D3CF-1280-4B77-8655-F2B47D034A47}">
      <dsp:nvSpPr>
        <dsp:cNvPr id="0" name=""/>
        <dsp:cNvSpPr/>
      </dsp:nvSpPr>
      <dsp:spPr>
        <a:xfrm rot="10028571">
          <a:off x="2761526" y="2639266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>
            <a:solidFill>
              <a:schemeClr val="tx1"/>
            </a:solidFill>
          </a:endParaRPr>
        </a:p>
      </dsp:txBody>
      <dsp:txXfrm rot="10800000">
        <a:off x="3051330" y="2637922"/>
        <a:ext cx="30505" cy="30505"/>
      </dsp:txXfrm>
    </dsp:sp>
    <dsp:sp modelId="{4EB8EB56-3D19-4A49-BD0D-8C25A7533D0A}">
      <dsp:nvSpPr>
        <dsp:cNvPr id="0" name=""/>
        <dsp:cNvSpPr/>
      </dsp:nvSpPr>
      <dsp:spPr>
        <a:xfrm>
          <a:off x="1560326" y="2245163"/>
          <a:ext cx="1224194" cy="1224194"/>
        </a:xfrm>
        <a:prstGeom prst="ellipse">
          <a:avLst/>
        </a:prstGeom>
        <a:solidFill>
          <a:srgbClr val="FFDDFF"/>
        </a:soli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1739605" y="2424442"/>
        <a:ext cx="865636" cy="865636"/>
      </dsp:txXfrm>
    </dsp:sp>
    <dsp:sp modelId="{B02E79CE-D61A-4EEC-B2F6-4B6BF397200A}">
      <dsp:nvSpPr>
        <dsp:cNvPr id="0" name=""/>
        <dsp:cNvSpPr/>
      </dsp:nvSpPr>
      <dsp:spPr>
        <a:xfrm rot="13114286">
          <a:off x="2938625" y="1863343"/>
          <a:ext cx="610114" cy="27817"/>
        </a:xfrm>
        <a:custGeom>
          <a:avLst/>
          <a:gdLst/>
          <a:ahLst/>
          <a:cxnLst/>
          <a:rect l="0" t="0" r="0" b="0"/>
          <a:pathLst>
            <a:path>
              <a:moveTo>
                <a:pt x="0" y="13908"/>
              </a:moveTo>
              <a:lnTo>
                <a:pt x="610114" y="13908"/>
              </a:lnTo>
            </a:path>
          </a:pathLst>
        </a:custGeom>
        <a:noFill/>
        <a:ln w="19050" cap="flat" cmpd="sng" algn="ctr">
          <a:solidFill>
            <a:schemeClr val="bg1">
              <a:lumMod val="6500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500" kern="1200"/>
        </a:p>
      </dsp:txBody>
      <dsp:txXfrm rot="10800000">
        <a:off x="3228430" y="1861999"/>
        <a:ext cx="30505" cy="30505"/>
      </dsp:txXfrm>
    </dsp:sp>
    <dsp:sp modelId="{CFC4BE96-432F-4220-94CB-6EF9A3EADBCC}">
      <dsp:nvSpPr>
        <dsp:cNvPr id="0" name=""/>
        <dsp:cNvSpPr/>
      </dsp:nvSpPr>
      <dsp:spPr>
        <a:xfrm>
          <a:off x="1914525" y="693318"/>
          <a:ext cx="1224194" cy="1224194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400" b="1" kern="1200" dirty="0">
            <a:solidFill>
              <a:schemeClr val="tx1"/>
            </a:solidFill>
          </a:endParaRPr>
        </a:p>
      </dsp:txBody>
      <dsp:txXfrm>
        <a:off x="2093804" y="872597"/>
        <a:ext cx="865636" cy="8656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4B0E21-5B06-4784-A3A6-D2109C3FFDD0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76471E-9FA7-44A8-B9B0-F2AEECA07F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415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823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8536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8284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3047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09356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3729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2317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81707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8551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2458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387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54624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3899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704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2157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5416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5806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09411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5214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05475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23717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724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782909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76748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7962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418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698099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62608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465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36935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737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54264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681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55639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595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2374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508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209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29241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55353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882952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885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862836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7116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881501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04279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78101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00598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153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7876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77692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9258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0173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17388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9096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44735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9214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2692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1963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209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6496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076471E-9FA7-44A8-B9B0-F2AEECA07F9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54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/>
              <a:t>클릭하여 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7906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1684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6063" y="6590125"/>
            <a:ext cx="3188361" cy="22325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800">
                <a:latin typeface="+mn-ea"/>
                <a:ea typeface="+mn-ea"/>
              </a:defRPr>
            </a:lvl1pPr>
          </a:lstStyle>
          <a:p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GIS</a:t>
            </a:r>
            <a:r>
              <a:rPr lang="ko-KR" altLang="en-US" dirty="0" smtClean="0"/>
              <a:t>를 이용한 지도화</a:t>
            </a:r>
            <a:endParaRPr lang="ko-KR" altLang="en-US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7510" y="6585595"/>
            <a:ext cx="2228850" cy="22778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5F921713-25EE-4485-97B0-75B4016CB1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7042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xmlns="" id="{148EDE59-F626-49D8-8801-D757C5F4E49B}"/>
              </a:ext>
            </a:extLst>
          </p:cNvPr>
          <p:cNvGrpSpPr/>
          <p:nvPr userDrawn="1"/>
        </p:nvGrpSpPr>
        <p:grpSpPr>
          <a:xfrm>
            <a:off x="0" y="0"/>
            <a:ext cx="9906001" cy="748020"/>
            <a:chOff x="-1" y="-1"/>
            <a:chExt cx="12192001" cy="975362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2827FD8E-9CBB-4E9E-B2E5-380B4DE1B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1487" t="60992" r="11396" b="29786"/>
            <a:stretch/>
          </p:blipFill>
          <p:spPr>
            <a:xfrm>
              <a:off x="-1" y="-1"/>
              <a:ext cx="12192001" cy="975360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xmlns="" id="{3227DC1F-F8A4-483F-8862-441772329E0E}"/>
                </a:ext>
              </a:extLst>
            </p:cNvPr>
            <p:cNvSpPr/>
            <p:nvPr/>
          </p:nvSpPr>
          <p:spPr>
            <a:xfrm>
              <a:off x="0" y="1"/>
              <a:ext cx="12192000" cy="975360"/>
            </a:xfrm>
            <a:prstGeom prst="rect">
              <a:avLst/>
            </a:prstGeom>
            <a:solidFill>
              <a:schemeClr val="accent1">
                <a:lumMod val="75000"/>
                <a:alpha val="8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760"/>
            </a:p>
          </p:txBody>
        </p:sp>
      </p:grpSp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06063" y="6590125"/>
            <a:ext cx="3188361" cy="223252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 sz="800">
                <a:latin typeface="+mn-ea"/>
                <a:ea typeface="+mn-ea"/>
              </a:defRPr>
            </a:lvl1pPr>
          </a:lstStyle>
          <a:p>
            <a:r>
              <a:rPr lang="ko-KR" altLang="en-US" dirty="0" err="1" smtClean="0"/>
              <a:t>오픈소스</a:t>
            </a:r>
            <a:r>
              <a:rPr lang="ko-KR" altLang="en-US" dirty="0" smtClean="0"/>
              <a:t> </a:t>
            </a:r>
            <a:r>
              <a:rPr lang="en-US" altLang="ko-KR" dirty="0" smtClean="0"/>
              <a:t>GIS</a:t>
            </a:r>
            <a:r>
              <a:rPr lang="ko-KR" altLang="en-US" dirty="0" smtClean="0"/>
              <a:t>를 이용한 지도화</a:t>
            </a:r>
            <a:endParaRPr lang="ko-KR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7510" y="6585595"/>
            <a:ext cx="2228850" cy="22778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5F921713-25EE-4485-97B0-75B4016CB19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431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  <a:endParaRPr lang="en-US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547510" y="6585595"/>
            <a:ext cx="2228850" cy="227782"/>
          </a:xfrm>
          <a:prstGeom prst="rect">
            <a:avLst/>
          </a:prstGeom>
        </p:spPr>
        <p:txBody>
          <a:bodyPr/>
          <a:lstStyle>
            <a:lvl1pPr algn="r">
              <a:defRPr sz="800"/>
            </a:lvl1pPr>
          </a:lstStyle>
          <a:p>
            <a:fld id="{5F921713-25EE-4485-97B0-75B4016CB195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504" y="6510580"/>
            <a:ext cx="769822" cy="302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436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7" r:id="rId3"/>
    <p:sldLayoutId id="2147483672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qgis.org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hyperlink" Target="http://qgis.org/" TargetMode="External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qgis.org/ko/site/forusers/download.html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plus/geoedu-pyqgis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kosis.kr/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brewer2.org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90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gi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qt.io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tags" Target="../tags/tag26.xml"/><Relationship Id="rId39" Type="http://schemas.openxmlformats.org/officeDocument/2006/relationships/tags" Target="../tags/tag39.xml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34" Type="http://schemas.openxmlformats.org/officeDocument/2006/relationships/tags" Target="../tags/tag34.xml"/><Relationship Id="rId42" Type="http://schemas.openxmlformats.org/officeDocument/2006/relationships/slideLayout" Target="../slideLayouts/slideLayout4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openxmlformats.org/officeDocument/2006/relationships/tags" Target="../tags/tag25.xml"/><Relationship Id="rId33" Type="http://schemas.openxmlformats.org/officeDocument/2006/relationships/tags" Target="../tags/tag33.xml"/><Relationship Id="rId38" Type="http://schemas.openxmlformats.org/officeDocument/2006/relationships/tags" Target="../tags/tag38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29" Type="http://schemas.openxmlformats.org/officeDocument/2006/relationships/tags" Target="../tags/tag29.xml"/><Relationship Id="rId41" Type="http://schemas.openxmlformats.org/officeDocument/2006/relationships/tags" Target="../tags/tag41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tags" Target="../tags/tag24.xml"/><Relationship Id="rId32" Type="http://schemas.openxmlformats.org/officeDocument/2006/relationships/tags" Target="../tags/tag32.xml"/><Relationship Id="rId37" Type="http://schemas.openxmlformats.org/officeDocument/2006/relationships/tags" Target="../tags/tag37.xml"/><Relationship Id="rId40" Type="http://schemas.openxmlformats.org/officeDocument/2006/relationships/tags" Target="../tags/tag40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tags" Target="../tags/tag23.xml"/><Relationship Id="rId28" Type="http://schemas.openxmlformats.org/officeDocument/2006/relationships/tags" Target="../tags/tag28.xml"/><Relationship Id="rId36" Type="http://schemas.openxmlformats.org/officeDocument/2006/relationships/tags" Target="../tags/tag36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31" Type="http://schemas.openxmlformats.org/officeDocument/2006/relationships/tags" Target="../tags/tag31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tags" Target="../tags/tag22.xml"/><Relationship Id="rId27" Type="http://schemas.openxmlformats.org/officeDocument/2006/relationships/tags" Target="../tags/tag27.xml"/><Relationship Id="rId30" Type="http://schemas.openxmlformats.org/officeDocument/2006/relationships/tags" Target="../tags/tag30.xml"/><Relationship Id="rId35" Type="http://schemas.openxmlformats.org/officeDocument/2006/relationships/tags" Target="../tags/tag35.xml"/><Relationship Id="rId43" Type="http://schemas.openxmlformats.org/officeDocument/2006/relationships/notesSlide" Target="../notesSlides/notesSlide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8.png"/><Relationship Id="rId4" Type="http://schemas.openxmlformats.org/officeDocument/2006/relationships/image" Target="../media/image1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5.jpe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tags" Target="../tags/tag44.xml"/><Relationship Id="rId21" Type="http://schemas.openxmlformats.org/officeDocument/2006/relationships/image" Target="../media/image31.png"/><Relationship Id="rId34" Type="http://schemas.openxmlformats.org/officeDocument/2006/relationships/image" Target="../media/image43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7.png"/><Relationship Id="rId25" Type="http://schemas.openxmlformats.org/officeDocument/2006/relationships/image" Target="../media/image35.png"/><Relationship Id="rId33" Type="http://schemas.openxmlformats.org/officeDocument/2006/relationships/image" Target="../media/image42.png"/><Relationship Id="rId2" Type="http://schemas.openxmlformats.org/officeDocument/2006/relationships/tags" Target="../tags/tag43.xml"/><Relationship Id="rId16" Type="http://schemas.openxmlformats.org/officeDocument/2006/relationships/image" Target="../media/image26.jpeg"/><Relationship Id="rId20" Type="http://schemas.openxmlformats.org/officeDocument/2006/relationships/image" Target="../media/image30.gif"/><Relationship Id="rId29" Type="http://schemas.openxmlformats.org/officeDocument/2006/relationships/hyperlink" Target="http://geoext.org/" TargetMode="External"/><Relationship Id="rId1" Type="http://schemas.openxmlformats.org/officeDocument/2006/relationships/tags" Target="../tags/tag4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4.png"/><Relationship Id="rId32" Type="http://schemas.openxmlformats.org/officeDocument/2006/relationships/image" Target="../media/image41.png"/><Relationship Id="rId5" Type="http://schemas.openxmlformats.org/officeDocument/2006/relationships/notesSlide" Target="../notesSlides/notesSlide5.xml"/><Relationship Id="rId15" Type="http://schemas.openxmlformats.org/officeDocument/2006/relationships/image" Target="../media/image25.png"/><Relationship Id="rId23" Type="http://schemas.openxmlformats.org/officeDocument/2006/relationships/image" Target="../media/image33.png"/><Relationship Id="rId28" Type="http://schemas.openxmlformats.org/officeDocument/2006/relationships/image" Target="../media/image38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31" Type="http://schemas.openxmlformats.org/officeDocument/2006/relationships/image" Target="../media/image40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0.png"/><Relationship Id="rId14" Type="http://schemas.openxmlformats.org/officeDocument/2006/relationships/image" Target="../media/image8.png"/><Relationship Id="rId22" Type="http://schemas.openxmlformats.org/officeDocument/2006/relationships/image" Target="../media/image32.png"/><Relationship Id="rId27" Type="http://schemas.openxmlformats.org/officeDocument/2006/relationships/image" Target="../media/image37.png"/><Relationship Id="rId30" Type="http://schemas.openxmlformats.org/officeDocument/2006/relationships/image" Target="../media/image3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plus/geoedu-pyqgis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pplus/geoedu-pyqgis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github.com/osgeokorea" TargetMode="External"/><Relationship Id="rId7" Type="http://schemas.openxmlformats.org/officeDocument/2006/relationships/hyperlink" Target="https://foss4g.asia/2023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roups.google.com/g/osgeo-kr" TargetMode="External"/><Relationship Id="rId5" Type="http://schemas.openxmlformats.org/officeDocument/2006/relationships/hyperlink" Target="https://www.facebook.com/groups/OSGeoKR" TargetMode="External"/><Relationship Id="rId4" Type="http://schemas.openxmlformats.org/officeDocument/2006/relationships/hyperlink" Target="http://tinyurl.com/osgeo-kr-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그림 368">
            <a:extLst>
              <a:ext uri="{FF2B5EF4-FFF2-40B4-BE49-F238E27FC236}">
                <a16:creationId xmlns:a16="http://schemas.microsoft.com/office/drawing/2014/main" xmlns="" id="{58251AEE-BC1B-483E-BE1A-BD822B5C22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906000" cy="5205984"/>
          </a:xfrm>
          <a:prstGeom prst="rect">
            <a:avLst/>
          </a:prstGeom>
        </p:spPr>
      </p:pic>
      <p:grpSp>
        <p:nvGrpSpPr>
          <p:cNvPr id="245" name="그룹 244">
            <a:extLst>
              <a:ext uri="{FF2B5EF4-FFF2-40B4-BE49-F238E27FC236}">
                <a16:creationId xmlns:a16="http://schemas.microsoft.com/office/drawing/2014/main" xmlns="" id="{8F4C4402-B642-41B5-BAC4-C50BCF7EC640}"/>
              </a:ext>
            </a:extLst>
          </p:cNvPr>
          <p:cNvGrpSpPr/>
          <p:nvPr/>
        </p:nvGrpSpPr>
        <p:grpSpPr>
          <a:xfrm>
            <a:off x="1456446" y="3747452"/>
            <a:ext cx="2384353" cy="1485352"/>
            <a:chOff x="14076695" y="4376897"/>
            <a:chExt cx="1556898" cy="969882"/>
          </a:xfrm>
        </p:grpSpPr>
        <p:grpSp>
          <p:nvGrpSpPr>
            <p:cNvPr id="251" name="그룹 250">
              <a:extLst>
                <a:ext uri="{FF2B5EF4-FFF2-40B4-BE49-F238E27FC236}">
                  <a16:creationId xmlns:a16="http://schemas.microsoft.com/office/drawing/2014/main" xmlns="" id="{E8FCC05F-C159-46FA-9D49-DEB97136E55C}"/>
                </a:ext>
              </a:extLst>
            </p:cNvPr>
            <p:cNvGrpSpPr/>
            <p:nvPr/>
          </p:nvGrpSpPr>
          <p:grpSpPr>
            <a:xfrm>
              <a:off x="14930419" y="4883252"/>
              <a:ext cx="703174" cy="439827"/>
              <a:chOff x="4824068" y="5759943"/>
              <a:chExt cx="1354262" cy="847074"/>
            </a:xfrm>
          </p:grpSpPr>
          <p:sp>
            <p:nvSpPr>
              <p:cNvPr id="313" name="타원 312">
                <a:extLst>
                  <a:ext uri="{FF2B5EF4-FFF2-40B4-BE49-F238E27FC236}">
                    <a16:creationId xmlns:a16="http://schemas.microsoft.com/office/drawing/2014/main" xmlns="" id="{5704E132-0E11-4A06-A3DB-7EDACA1FEF3C}"/>
                  </a:ext>
                </a:extLst>
              </p:cNvPr>
              <p:cNvSpPr/>
              <p:nvPr/>
            </p:nvSpPr>
            <p:spPr>
              <a:xfrm>
                <a:off x="5530968" y="6395760"/>
                <a:ext cx="27067" cy="24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latin typeface="+mn-ea"/>
                </a:endParaRPr>
              </a:p>
            </p:txBody>
          </p:sp>
          <p:grpSp>
            <p:nvGrpSpPr>
              <p:cNvPr id="314" name="그룹 313">
                <a:extLst>
                  <a:ext uri="{FF2B5EF4-FFF2-40B4-BE49-F238E27FC236}">
                    <a16:creationId xmlns:a16="http://schemas.microsoft.com/office/drawing/2014/main" xmlns="" id="{48A3BCDD-CE16-48F7-A240-468A5210F769}"/>
                  </a:ext>
                </a:extLst>
              </p:cNvPr>
              <p:cNvGrpSpPr/>
              <p:nvPr/>
            </p:nvGrpSpPr>
            <p:grpSpPr>
              <a:xfrm>
                <a:off x="5167567" y="5909205"/>
                <a:ext cx="722470" cy="441239"/>
                <a:chOff x="5227102" y="5204268"/>
                <a:chExt cx="1304606" cy="796771"/>
              </a:xfrm>
            </p:grpSpPr>
            <p:grpSp>
              <p:nvGrpSpPr>
                <p:cNvPr id="324" name="그룹 323">
                  <a:extLst>
                    <a:ext uri="{FF2B5EF4-FFF2-40B4-BE49-F238E27FC236}">
                      <a16:creationId xmlns:a16="http://schemas.microsoft.com/office/drawing/2014/main" xmlns="" id="{BA4BCAED-C38D-40FC-9F22-0BEDBC445D75}"/>
                    </a:ext>
                  </a:extLst>
                </p:cNvPr>
                <p:cNvGrpSpPr/>
                <p:nvPr/>
              </p:nvGrpSpPr>
              <p:grpSpPr>
                <a:xfrm>
                  <a:off x="5372899" y="5290087"/>
                  <a:ext cx="1158809" cy="710952"/>
                  <a:chOff x="2433686" y="6897216"/>
                  <a:chExt cx="1995268" cy="1224137"/>
                </a:xfrm>
                <a:solidFill>
                  <a:schemeClr val="accent2"/>
                </a:solidFill>
              </p:grpSpPr>
              <p:sp>
                <p:nvSpPr>
                  <p:cNvPr id="336" name="직사각형 335">
                    <a:extLst>
                      <a:ext uri="{FF2B5EF4-FFF2-40B4-BE49-F238E27FC236}">
                        <a16:creationId xmlns:a16="http://schemas.microsoft.com/office/drawing/2014/main" xmlns="" id="{E6D8C750-88EF-4793-99CF-FE107DB8B372}"/>
                      </a:ext>
                    </a:extLst>
                  </p:cNvPr>
                  <p:cNvSpPr/>
                  <p:nvPr/>
                </p:nvSpPr>
                <p:spPr>
                  <a:xfrm>
                    <a:off x="2433686" y="7940144"/>
                    <a:ext cx="135633" cy="1812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37" name="직사각형 336">
                    <a:extLst>
                      <a:ext uri="{FF2B5EF4-FFF2-40B4-BE49-F238E27FC236}">
                        <a16:creationId xmlns:a16="http://schemas.microsoft.com/office/drawing/2014/main" xmlns="" id="{D8EBD35B-556D-4943-A2ED-FC8211DD46CC}"/>
                      </a:ext>
                    </a:extLst>
                  </p:cNvPr>
                  <p:cNvSpPr/>
                  <p:nvPr/>
                </p:nvSpPr>
                <p:spPr>
                  <a:xfrm>
                    <a:off x="2679843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38" name="직사각형 337">
                    <a:extLst>
                      <a:ext uri="{FF2B5EF4-FFF2-40B4-BE49-F238E27FC236}">
                        <a16:creationId xmlns:a16="http://schemas.microsoft.com/office/drawing/2014/main" xmlns="" id="{96441D05-0AFB-49D7-AA4A-125B40C2F3B6}"/>
                      </a:ext>
                    </a:extLst>
                  </p:cNvPr>
                  <p:cNvSpPr/>
                  <p:nvPr/>
                </p:nvSpPr>
                <p:spPr>
                  <a:xfrm>
                    <a:off x="2948756" y="7830738"/>
                    <a:ext cx="135633" cy="2906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39" name="직사각형 338">
                    <a:extLst>
                      <a:ext uri="{FF2B5EF4-FFF2-40B4-BE49-F238E27FC236}">
                        <a16:creationId xmlns:a16="http://schemas.microsoft.com/office/drawing/2014/main" xmlns="" id="{9A3A2E3F-46CA-4006-B1DC-62ED9DDD16A4}"/>
                      </a:ext>
                    </a:extLst>
                  </p:cNvPr>
                  <p:cNvSpPr/>
                  <p:nvPr/>
                </p:nvSpPr>
                <p:spPr>
                  <a:xfrm>
                    <a:off x="3217669" y="7761312"/>
                    <a:ext cx="135633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40" name="직사각형 339">
                    <a:extLst>
                      <a:ext uri="{FF2B5EF4-FFF2-40B4-BE49-F238E27FC236}">
                        <a16:creationId xmlns:a16="http://schemas.microsoft.com/office/drawing/2014/main" xmlns="" id="{540E372D-73C0-459C-96E9-6A15E17037CB}"/>
                      </a:ext>
                    </a:extLst>
                  </p:cNvPr>
                  <p:cNvSpPr/>
                  <p:nvPr/>
                </p:nvSpPr>
                <p:spPr>
                  <a:xfrm>
                    <a:off x="3486582" y="7401273"/>
                    <a:ext cx="135633" cy="7200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41" name="직사각형 340">
                    <a:extLst>
                      <a:ext uri="{FF2B5EF4-FFF2-40B4-BE49-F238E27FC236}">
                        <a16:creationId xmlns:a16="http://schemas.microsoft.com/office/drawing/2014/main" xmlns="" id="{3BB505F2-5D9C-45A9-92CD-285FF354262B}"/>
                      </a:ext>
                    </a:extLst>
                  </p:cNvPr>
                  <p:cNvSpPr/>
                  <p:nvPr/>
                </p:nvSpPr>
                <p:spPr>
                  <a:xfrm>
                    <a:off x="3755495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42" name="직사각형 341">
                    <a:extLst>
                      <a:ext uri="{FF2B5EF4-FFF2-40B4-BE49-F238E27FC236}">
                        <a16:creationId xmlns:a16="http://schemas.microsoft.com/office/drawing/2014/main" xmlns="" id="{1C48C223-FFB7-4326-827E-1D36F5D5D9AD}"/>
                      </a:ext>
                    </a:extLst>
                  </p:cNvPr>
                  <p:cNvSpPr/>
                  <p:nvPr/>
                </p:nvSpPr>
                <p:spPr>
                  <a:xfrm>
                    <a:off x="4024408" y="7186849"/>
                    <a:ext cx="135633" cy="9345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43" name="직사각형 342">
                    <a:extLst>
                      <a:ext uri="{FF2B5EF4-FFF2-40B4-BE49-F238E27FC236}">
                        <a16:creationId xmlns:a16="http://schemas.microsoft.com/office/drawing/2014/main" xmlns="" id="{5A23E49F-2E67-4398-BACA-256B15CBC535}"/>
                      </a:ext>
                    </a:extLst>
                  </p:cNvPr>
                  <p:cNvSpPr/>
                  <p:nvPr/>
                </p:nvSpPr>
                <p:spPr>
                  <a:xfrm>
                    <a:off x="4293321" y="6897216"/>
                    <a:ext cx="135633" cy="122413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  <p:sp>
              <p:nvSpPr>
                <p:cNvPr id="325" name="자유형: 도형 324">
                  <a:extLst>
                    <a:ext uri="{FF2B5EF4-FFF2-40B4-BE49-F238E27FC236}">
                      <a16:creationId xmlns:a16="http://schemas.microsoft.com/office/drawing/2014/main" xmlns="" id="{6B541475-2205-4AAD-A49C-C0DE1C1CF7D2}"/>
                    </a:ext>
                  </a:extLst>
                </p:cNvPr>
                <p:cNvSpPr/>
                <p:nvPr/>
              </p:nvSpPr>
              <p:spPr>
                <a:xfrm>
                  <a:off x="5393339" y="5228367"/>
                  <a:ext cx="1076290" cy="637277"/>
                </a:xfrm>
                <a:custGeom>
                  <a:avLst/>
                  <a:gdLst>
                    <a:gd name="connsiteX0" fmla="*/ 0 w 1853184"/>
                    <a:gd name="connsiteY0" fmla="*/ 1097280 h 1097280"/>
                    <a:gd name="connsiteX1" fmla="*/ 268224 w 1853184"/>
                    <a:gd name="connsiteY1" fmla="*/ 774192 h 1097280"/>
                    <a:gd name="connsiteX2" fmla="*/ 755904 w 1853184"/>
                    <a:gd name="connsiteY2" fmla="*/ 847344 h 1097280"/>
                    <a:gd name="connsiteX3" fmla="*/ 1048512 w 1853184"/>
                    <a:gd name="connsiteY3" fmla="*/ 475488 h 1097280"/>
                    <a:gd name="connsiteX4" fmla="*/ 1310640 w 1853184"/>
                    <a:gd name="connsiteY4" fmla="*/ 554736 h 1097280"/>
                    <a:gd name="connsiteX5" fmla="*/ 1853184 w 1853184"/>
                    <a:gd name="connsiteY5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53184" h="1097280">
                      <a:moveTo>
                        <a:pt x="0" y="1097280"/>
                      </a:moveTo>
                      <a:lnTo>
                        <a:pt x="268224" y="774192"/>
                      </a:lnTo>
                      <a:lnTo>
                        <a:pt x="755904" y="847344"/>
                      </a:lnTo>
                      <a:lnTo>
                        <a:pt x="1048512" y="475488"/>
                      </a:lnTo>
                      <a:lnTo>
                        <a:pt x="1310640" y="554736"/>
                      </a:lnTo>
                      <a:lnTo>
                        <a:pt x="1853184" y="0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326" name="타원 325">
                  <a:extLst>
                    <a:ext uri="{FF2B5EF4-FFF2-40B4-BE49-F238E27FC236}">
                      <a16:creationId xmlns:a16="http://schemas.microsoft.com/office/drawing/2014/main" xmlns="" id="{68765D14-B7B9-4FCD-A70B-B1BCD7D23917}"/>
                    </a:ext>
                  </a:extLst>
                </p:cNvPr>
                <p:cNvSpPr/>
                <p:nvPr/>
              </p:nvSpPr>
              <p:spPr>
                <a:xfrm>
                  <a:off x="5515861" y="5646574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27" name="타원 326">
                  <a:extLst>
                    <a:ext uri="{FF2B5EF4-FFF2-40B4-BE49-F238E27FC236}">
                      <a16:creationId xmlns:a16="http://schemas.microsoft.com/office/drawing/2014/main" xmlns="" id="{BDAB246C-1F64-4A09-9FDE-70AF68DA2FFA}"/>
                    </a:ext>
                  </a:extLst>
                </p:cNvPr>
                <p:cNvSpPr/>
                <p:nvPr/>
              </p:nvSpPr>
              <p:spPr>
                <a:xfrm>
                  <a:off x="5801780" y="5681928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28" name="타원 327">
                  <a:extLst>
                    <a:ext uri="{FF2B5EF4-FFF2-40B4-BE49-F238E27FC236}">
                      <a16:creationId xmlns:a16="http://schemas.microsoft.com/office/drawing/2014/main" xmlns="" id="{6E145324-6820-486B-8909-8EDF9AB7F37E}"/>
                    </a:ext>
                  </a:extLst>
                </p:cNvPr>
                <p:cNvSpPr/>
                <p:nvPr/>
              </p:nvSpPr>
              <p:spPr>
                <a:xfrm>
                  <a:off x="5975565" y="5474510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329" name="타원 328">
                  <a:extLst>
                    <a:ext uri="{FF2B5EF4-FFF2-40B4-BE49-F238E27FC236}">
                      <a16:creationId xmlns:a16="http://schemas.microsoft.com/office/drawing/2014/main" xmlns="" id="{28F79255-043F-4F69-AB6E-6B85A00EAF4A}"/>
                    </a:ext>
                  </a:extLst>
                </p:cNvPr>
                <p:cNvSpPr/>
                <p:nvPr/>
              </p:nvSpPr>
              <p:spPr>
                <a:xfrm>
                  <a:off x="6429610" y="5204271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grpSp>
              <p:nvGrpSpPr>
                <p:cNvPr id="330" name="그룹 329">
                  <a:extLst>
                    <a:ext uri="{FF2B5EF4-FFF2-40B4-BE49-F238E27FC236}">
                      <a16:creationId xmlns:a16="http://schemas.microsoft.com/office/drawing/2014/main" xmlns="" id="{47697A91-0E42-4443-B9E6-87A1454C4EED}"/>
                    </a:ext>
                  </a:extLst>
                </p:cNvPr>
                <p:cNvGrpSpPr/>
                <p:nvPr/>
              </p:nvGrpSpPr>
              <p:grpSpPr>
                <a:xfrm>
                  <a:off x="5227102" y="5204268"/>
                  <a:ext cx="444938" cy="183904"/>
                  <a:chOff x="2182649" y="6749455"/>
                  <a:chExt cx="766107" cy="316650"/>
                </a:xfrm>
              </p:grpSpPr>
              <p:sp>
                <p:nvSpPr>
                  <p:cNvPr id="331" name="직사각형 330">
                    <a:extLst>
                      <a:ext uri="{FF2B5EF4-FFF2-40B4-BE49-F238E27FC236}">
                        <a16:creationId xmlns:a16="http://schemas.microsoft.com/office/drawing/2014/main" xmlns="" id="{744A8759-269F-4ABF-B82C-6D32C51BCD90}"/>
                      </a:ext>
                    </a:extLst>
                  </p:cNvPr>
                  <p:cNvSpPr/>
                  <p:nvPr/>
                </p:nvSpPr>
                <p:spPr>
                  <a:xfrm>
                    <a:off x="2182649" y="6749455"/>
                    <a:ext cx="766107" cy="45719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32" name="직사각형 331">
                    <a:extLst>
                      <a:ext uri="{FF2B5EF4-FFF2-40B4-BE49-F238E27FC236}">
                        <a16:creationId xmlns:a16="http://schemas.microsoft.com/office/drawing/2014/main" xmlns="" id="{957943C9-EC72-4D04-AA07-9F4063AB62B9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34691"/>
                    <a:ext cx="310247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33" name="직사각형 332">
                    <a:extLst>
                      <a:ext uri="{FF2B5EF4-FFF2-40B4-BE49-F238E27FC236}">
                        <a16:creationId xmlns:a16="http://schemas.microsoft.com/office/drawing/2014/main" xmlns="" id="{0CF7A83A-C902-4CB2-9171-79C8330EDBD0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93700"/>
                    <a:ext cx="61687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34" name="직사각형 333">
                    <a:extLst>
                      <a:ext uri="{FF2B5EF4-FFF2-40B4-BE49-F238E27FC236}">
                        <a16:creationId xmlns:a16="http://schemas.microsoft.com/office/drawing/2014/main" xmlns="" id="{85680D8A-9D9D-4CD4-80D6-1201DB80E2AC}"/>
                      </a:ext>
                    </a:extLst>
                  </p:cNvPr>
                  <p:cNvSpPr/>
                  <p:nvPr/>
                </p:nvSpPr>
                <p:spPr>
                  <a:xfrm>
                    <a:off x="2182649" y="6956795"/>
                    <a:ext cx="38667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35" name="직사각형 334">
                    <a:extLst>
                      <a:ext uri="{FF2B5EF4-FFF2-40B4-BE49-F238E27FC236}">
                        <a16:creationId xmlns:a16="http://schemas.microsoft.com/office/drawing/2014/main" xmlns="" id="{0D19DCFF-2F79-42D5-B5B8-94D071493C66}"/>
                      </a:ext>
                    </a:extLst>
                  </p:cNvPr>
                  <p:cNvSpPr/>
                  <p:nvPr/>
                </p:nvSpPr>
                <p:spPr>
                  <a:xfrm>
                    <a:off x="2182649" y="7020386"/>
                    <a:ext cx="67420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</p:grpSp>
          <p:sp>
            <p:nvSpPr>
              <p:cNvPr id="315" name="자유형: 도형 314">
                <a:extLst>
                  <a:ext uri="{FF2B5EF4-FFF2-40B4-BE49-F238E27FC236}">
                    <a16:creationId xmlns:a16="http://schemas.microsoft.com/office/drawing/2014/main" xmlns="" id="{CCD38AFE-3DCE-462A-88F9-8E77CA318A3B}"/>
                  </a:ext>
                </a:extLst>
              </p:cNvPr>
              <p:cNvSpPr/>
              <p:nvPr/>
            </p:nvSpPr>
            <p:spPr>
              <a:xfrm>
                <a:off x="5041337" y="5985600"/>
                <a:ext cx="48233" cy="38301"/>
              </a:xfrm>
              <a:custGeom>
                <a:avLst/>
                <a:gdLst>
                  <a:gd name="connsiteX0" fmla="*/ 0 w 48233"/>
                  <a:gd name="connsiteY0" fmla="*/ 0 h 38301"/>
                  <a:gd name="connsiteX1" fmla="*/ 48233 w 48233"/>
                  <a:gd name="connsiteY1" fmla="*/ 0 h 38301"/>
                  <a:gd name="connsiteX2" fmla="*/ 48233 w 48233"/>
                  <a:gd name="connsiteY2" fmla="*/ 38301 h 38301"/>
                  <a:gd name="connsiteX3" fmla="*/ 0 w 48233"/>
                  <a:gd name="connsiteY3" fmla="*/ 38301 h 38301"/>
                  <a:gd name="connsiteX4" fmla="*/ 0 w 48233"/>
                  <a:gd name="connsiteY4" fmla="*/ 0 h 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33" h="38301">
                    <a:moveTo>
                      <a:pt x="0" y="0"/>
                    </a:moveTo>
                    <a:lnTo>
                      <a:pt x="48233" y="0"/>
                    </a:lnTo>
                    <a:lnTo>
                      <a:pt x="48233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60" dirty="0">
                  <a:latin typeface="+mn-ea"/>
                </a:endParaRPr>
              </a:p>
            </p:txBody>
          </p:sp>
          <p:sp>
            <p:nvSpPr>
              <p:cNvPr id="316" name="자유형: 도형 315">
                <a:extLst>
                  <a:ext uri="{FF2B5EF4-FFF2-40B4-BE49-F238E27FC236}">
                    <a16:creationId xmlns:a16="http://schemas.microsoft.com/office/drawing/2014/main" xmlns="" id="{1696BEE5-FA2E-4EB2-ACFA-4BDD86998283}"/>
                  </a:ext>
                </a:extLst>
              </p:cNvPr>
              <p:cNvSpPr/>
              <p:nvPr/>
            </p:nvSpPr>
            <p:spPr>
              <a:xfrm>
                <a:off x="5927460" y="6173175"/>
                <a:ext cx="250870" cy="433842"/>
              </a:xfrm>
              <a:custGeom>
                <a:avLst/>
                <a:gdLst>
                  <a:gd name="connsiteX0" fmla="*/ 125435 w 250870"/>
                  <a:gd name="connsiteY0" fmla="*/ 394147 h 433842"/>
                  <a:gd name="connsiteX1" fmla="*/ 111610 w 250870"/>
                  <a:gd name="connsiteY1" fmla="*/ 407972 h 433842"/>
                  <a:gd name="connsiteX2" fmla="*/ 125435 w 250870"/>
                  <a:gd name="connsiteY2" fmla="*/ 421796 h 433842"/>
                  <a:gd name="connsiteX3" fmla="*/ 139259 w 250870"/>
                  <a:gd name="connsiteY3" fmla="*/ 407972 h 433842"/>
                  <a:gd name="connsiteX4" fmla="*/ 125435 w 250870"/>
                  <a:gd name="connsiteY4" fmla="*/ 394147 h 433842"/>
                  <a:gd name="connsiteX5" fmla="*/ 22793 w 250870"/>
                  <a:gd name="connsiteY5" fmla="*/ 0 h 433842"/>
                  <a:gd name="connsiteX6" fmla="*/ 81544 w 250870"/>
                  <a:gd name="connsiteY6" fmla="*/ 0 h 433842"/>
                  <a:gd name="connsiteX7" fmla="*/ 125434 w 250870"/>
                  <a:gd name="connsiteY7" fmla="*/ 0 h 433842"/>
                  <a:gd name="connsiteX8" fmla="*/ 125435 w 250870"/>
                  <a:gd name="connsiteY8" fmla="*/ 0 h 433842"/>
                  <a:gd name="connsiteX9" fmla="*/ 228079 w 250870"/>
                  <a:gd name="connsiteY9" fmla="*/ 0 h 433842"/>
                  <a:gd name="connsiteX10" fmla="*/ 250870 w 250870"/>
                  <a:gd name="connsiteY10" fmla="*/ 22792 h 433842"/>
                  <a:gd name="connsiteX11" fmla="*/ 250870 w 250870"/>
                  <a:gd name="connsiteY11" fmla="*/ 411051 h 433842"/>
                  <a:gd name="connsiteX12" fmla="*/ 228079 w 250870"/>
                  <a:gd name="connsiteY12" fmla="*/ 433842 h 433842"/>
                  <a:gd name="connsiteX13" fmla="*/ 22792 w 250870"/>
                  <a:gd name="connsiteY13" fmla="*/ 433842 h 433842"/>
                  <a:gd name="connsiteX14" fmla="*/ 0 w 250870"/>
                  <a:gd name="connsiteY14" fmla="*/ 411051 h 433842"/>
                  <a:gd name="connsiteX15" fmla="*/ 0 w 250870"/>
                  <a:gd name="connsiteY15" fmla="*/ 236125 h 433842"/>
                  <a:gd name="connsiteX16" fmla="*/ 1 w 250870"/>
                  <a:gd name="connsiteY16" fmla="*/ 236125 h 433842"/>
                  <a:gd name="connsiteX17" fmla="*/ 1 w 250870"/>
                  <a:gd name="connsiteY17" fmla="*/ 197001 h 433842"/>
                  <a:gd name="connsiteX18" fmla="*/ 17976 w 250870"/>
                  <a:gd name="connsiteY18" fmla="*/ 197001 h 433842"/>
                  <a:gd name="connsiteX19" fmla="*/ 17976 w 250870"/>
                  <a:gd name="connsiteY19" fmla="*/ 236126 h 433842"/>
                  <a:gd name="connsiteX20" fmla="*/ 17975 w 250870"/>
                  <a:gd name="connsiteY20" fmla="*/ 236126 h 433842"/>
                  <a:gd name="connsiteX21" fmla="*/ 17975 w 250870"/>
                  <a:gd name="connsiteY21" fmla="*/ 381852 h 433842"/>
                  <a:gd name="connsiteX22" fmla="*/ 232896 w 250870"/>
                  <a:gd name="connsiteY22" fmla="*/ 381852 h 433842"/>
                  <a:gd name="connsiteX23" fmla="*/ 232896 w 250870"/>
                  <a:gd name="connsiteY23" fmla="*/ 17318 h 433842"/>
                  <a:gd name="connsiteX24" fmla="*/ 125435 w 250870"/>
                  <a:gd name="connsiteY24" fmla="*/ 17318 h 433842"/>
                  <a:gd name="connsiteX25" fmla="*/ 125434 w 250870"/>
                  <a:gd name="connsiteY25" fmla="*/ 17318 h 433842"/>
                  <a:gd name="connsiteX26" fmla="*/ 81544 w 250870"/>
                  <a:gd name="connsiteY26" fmla="*/ 17318 h 433842"/>
                  <a:gd name="connsiteX27" fmla="*/ 17976 w 250870"/>
                  <a:gd name="connsiteY27" fmla="*/ 17318 h 433842"/>
                  <a:gd name="connsiteX28" fmla="*/ 17976 w 250870"/>
                  <a:gd name="connsiteY28" fmla="*/ 197000 h 433842"/>
                  <a:gd name="connsiteX29" fmla="*/ 1 w 250870"/>
                  <a:gd name="connsiteY29" fmla="*/ 197000 h 433842"/>
                  <a:gd name="connsiteX30" fmla="*/ 1 w 250870"/>
                  <a:gd name="connsiteY30" fmla="*/ 22792 h 433842"/>
                  <a:gd name="connsiteX31" fmla="*/ 22793 w 250870"/>
                  <a:gd name="connsiteY31" fmla="*/ 0 h 433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50870" h="433842">
                    <a:moveTo>
                      <a:pt x="125435" y="394147"/>
                    </a:moveTo>
                    <a:cubicBezTo>
                      <a:pt x="117800" y="394147"/>
                      <a:pt x="111610" y="400337"/>
                      <a:pt x="111610" y="407972"/>
                    </a:cubicBezTo>
                    <a:cubicBezTo>
                      <a:pt x="111610" y="415607"/>
                      <a:pt x="117800" y="421796"/>
                      <a:pt x="125435" y="421796"/>
                    </a:cubicBezTo>
                    <a:cubicBezTo>
                      <a:pt x="133070" y="421796"/>
                      <a:pt x="139259" y="415607"/>
                      <a:pt x="139259" y="407972"/>
                    </a:cubicBezTo>
                    <a:cubicBezTo>
                      <a:pt x="139259" y="400337"/>
                      <a:pt x="133070" y="394147"/>
                      <a:pt x="125435" y="394147"/>
                    </a:cubicBezTo>
                    <a:close/>
                    <a:moveTo>
                      <a:pt x="22793" y="0"/>
                    </a:moveTo>
                    <a:lnTo>
                      <a:pt x="81544" y="0"/>
                    </a:lnTo>
                    <a:lnTo>
                      <a:pt x="125434" y="0"/>
                    </a:lnTo>
                    <a:lnTo>
                      <a:pt x="125435" y="0"/>
                    </a:lnTo>
                    <a:lnTo>
                      <a:pt x="228079" y="0"/>
                    </a:lnTo>
                    <a:cubicBezTo>
                      <a:pt x="240666" y="0"/>
                      <a:pt x="250870" y="10204"/>
                      <a:pt x="250870" y="22792"/>
                    </a:cubicBezTo>
                    <a:lnTo>
                      <a:pt x="250870" y="411051"/>
                    </a:lnTo>
                    <a:cubicBezTo>
                      <a:pt x="250870" y="423638"/>
                      <a:pt x="240666" y="433842"/>
                      <a:pt x="228079" y="433842"/>
                    </a:cubicBezTo>
                    <a:lnTo>
                      <a:pt x="22792" y="433842"/>
                    </a:lnTo>
                    <a:cubicBezTo>
                      <a:pt x="10204" y="433842"/>
                      <a:pt x="0" y="423638"/>
                      <a:pt x="0" y="411051"/>
                    </a:cubicBezTo>
                    <a:lnTo>
                      <a:pt x="0" y="236125"/>
                    </a:lnTo>
                    <a:lnTo>
                      <a:pt x="1" y="236125"/>
                    </a:lnTo>
                    <a:lnTo>
                      <a:pt x="1" y="197001"/>
                    </a:lnTo>
                    <a:lnTo>
                      <a:pt x="17976" y="197001"/>
                    </a:lnTo>
                    <a:lnTo>
                      <a:pt x="17976" y="236126"/>
                    </a:lnTo>
                    <a:lnTo>
                      <a:pt x="17975" y="236126"/>
                    </a:lnTo>
                    <a:lnTo>
                      <a:pt x="17975" y="381852"/>
                    </a:lnTo>
                    <a:lnTo>
                      <a:pt x="232896" y="381852"/>
                    </a:lnTo>
                    <a:lnTo>
                      <a:pt x="232896" y="17318"/>
                    </a:lnTo>
                    <a:lnTo>
                      <a:pt x="125435" y="17318"/>
                    </a:lnTo>
                    <a:lnTo>
                      <a:pt x="125434" y="17318"/>
                    </a:lnTo>
                    <a:lnTo>
                      <a:pt x="81544" y="17318"/>
                    </a:lnTo>
                    <a:lnTo>
                      <a:pt x="17976" y="17318"/>
                    </a:lnTo>
                    <a:lnTo>
                      <a:pt x="17976" y="197000"/>
                    </a:lnTo>
                    <a:lnTo>
                      <a:pt x="1" y="197000"/>
                    </a:lnTo>
                    <a:lnTo>
                      <a:pt x="1" y="22792"/>
                    </a:lnTo>
                    <a:cubicBezTo>
                      <a:pt x="1" y="10204"/>
                      <a:pt x="10205" y="0"/>
                      <a:pt x="22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60" dirty="0">
                  <a:latin typeface="+mn-ea"/>
                </a:endParaRPr>
              </a:p>
            </p:txBody>
          </p:sp>
          <p:grpSp>
            <p:nvGrpSpPr>
              <p:cNvPr id="317" name="그룹 316">
                <a:extLst>
                  <a:ext uri="{FF2B5EF4-FFF2-40B4-BE49-F238E27FC236}">
                    <a16:creationId xmlns:a16="http://schemas.microsoft.com/office/drawing/2014/main" xmlns="" id="{7D1087DB-2247-4E29-B0EB-C034A252E51C}"/>
                  </a:ext>
                </a:extLst>
              </p:cNvPr>
              <p:cNvGrpSpPr/>
              <p:nvPr/>
            </p:nvGrpSpPr>
            <p:grpSpPr>
              <a:xfrm>
                <a:off x="5041336" y="5759943"/>
                <a:ext cx="1011558" cy="844196"/>
                <a:chOff x="5041336" y="5592303"/>
                <a:chExt cx="1011558" cy="844196"/>
              </a:xfrm>
            </p:grpSpPr>
            <p:sp>
              <p:nvSpPr>
                <p:cNvPr id="320" name="사다리꼴 319">
                  <a:extLst>
                    <a:ext uri="{FF2B5EF4-FFF2-40B4-BE49-F238E27FC236}">
                      <a16:creationId xmlns:a16="http://schemas.microsoft.com/office/drawing/2014/main" xmlns="" id="{B61B43AD-4C34-4847-AA6C-7DAE21EA86C9}"/>
                    </a:ext>
                  </a:extLst>
                </p:cNvPr>
                <p:cNvSpPr/>
                <p:nvPr/>
              </p:nvSpPr>
              <p:spPr>
                <a:xfrm>
                  <a:off x="5395490" y="6241660"/>
                  <a:ext cx="302118" cy="1482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321" name="사각형: 둥근 모서리 320">
                  <a:extLst>
                    <a:ext uri="{FF2B5EF4-FFF2-40B4-BE49-F238E27FC236}">
                      <a16:creationId xmlns:a16="http://schemas.microsoft.com/office/drawing/2014/main" xmlns="" id="{0AF10364-CFBD-41DD-AF58-421228229E3D}"/>
                    </a:ext>
                  </a:extLst>
                </p:cNvPr>
                <p:cNvSpPr/>
                <p:nvPr/>
              </p:nvSpPr>
              <p:spPr>
                <a:xfrm>
                  <a:off x="5312341" y="6389958"/>
                  <a:ext cx="468415" cy="465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322" name="자유형: 도형 321">
                  <a:extLst>
                    <a:ext uri="{FF2B5EF4-FFF2-40B4-BE49-F238E27FC236}">
                      <a16:creationId xmlns:a16="http://schemas.microsoft.com/office/drawing/2014/main" xmlns="" id="{9F68B5BE-EEBF-4B9E-B3A5-6C5772BB107B}"/>
                    </a:ext>
                  </a:extLst>
                </p:cNvPr>
                <p:cNvSpPr/>
                <p:nvPr/>
              </p:nvSpPr>
              <p:spPr>
                <a:xfrm>
                  <a:off x="5041336" y="5592303"/>
                  <a:ext cx="1011558" cy="413233"/>
                </a:xfrm>
                <a:custGeom>
                  <a:avLst/>
                  <a:gdLst>
                    <a:gd name="connsiteX0" fmla="*/ 36956 w 1011558"/>
                    <a:gd name="connsiteY0" fmla="*/ 0 h 413233"/>
                    <a:gd name="connsiteX1" fmla="*/ 974603 w 1011558"/>
                    <a:gd name="connsiteY1" fmla="*/ 0 h 413233"/>
                    <a:gd name="connsiteX2" fmla="*/ 1011558 w 1011558"/>
                    <a:gd name="connsiteY2" fmla="*/ 36956 h 413233"/>
                    <a:gd name="connsiteX3" fmla="*/ 1011558 w 1011558"/>
                    <a:gd name="connsiteY3" fmla="*/ 413233 h 413233"/>
                    <a:gd name="connsiteX4" fmla="*/ 967667 w 1011558"/>
                    <a:gd name="connsiteY4" fmla="*/ 413233 h 413233"/>
                    <a:gd name="connsiteX5" fmla="*/ 967667 w 1011558"/>
                    <a:gd name="connsiteY5" fmla="*/ 39126 h 413233"/>
                    <a:gd name="connsiteX6" fmla="*/ 48233 w 1011558"/>
                    <a:gd name="connsiteY6" fmla="*/ 39126 h 413233"/>
                    <a:gd name="connsiteX7" fmla="*/ 48233 w 1011558"/>
                    <a:gd name="connsiteY7" fmla="*/ 225657 h 413233"/>
                    <a:gd name="connsiteX8" fmla="*/ 0 w 1011558"/>
                    <a:gd name="connsiteY8" fmla="*/ 225657 h 413233"/>
                    <a:gd name="connsiteX9" fmla="*/ 0 w 1011558"/>
                    <a:gd name="connsiteY9" fmla="*/ 36956 h 413233"/>
                    <a:gd name="connsiteX10" fmla="*/ 36956 w 1011558"/>
                    <a:gd name="connsiteY10" fmla="*/ 0 h 41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11558" h="413233">
                      <a:moveTo>
                        <a:pt x="36956" y="0"/>
                      </a:moveTo>
                      <a:lnTo>
                        <a:pt x="974603" y="0"/>
                      </a:lnTo>
                      <a:cubicBezTo>
                        <a:pt x="995013" y="0"/>
                        <a:pt x="1011558" y="16546"/>
                        <a:pt x="1011558" y="36956"/>
                      </a:cubicBezTo>
                      <a:lnTo>
                        <a:pt x="1011558" y="413233"/>
                      </a:lnTo>
                      <a:lnTo>
                        <a:pt x="967667" y="413233"/>
                      </a:lnTo>
                      <a:lnTo>
                        <a:pt x="967667" y="39126"/>
                      </a:lnTo>
                      <a:lnTo>
                        <a:pt x="48233" y="39126"/>
                      </a:lnTo>
                      <a:lnTo>
                        <a:pt x="48233" y="225657"/>
                      </a:lnTo>
                      <a:lnTo>
                        <a:pt x="0" y="225657"/>
                      </a:lnTo>
                      <a:lnTo>
                        <a:pt x="0" y="36956"/>
                      </a:lnTo>
                      <a:cubicBezTo>
                        <a:pt x="0" y="16546"/>
                        <a:pt x="16546" y="0"/>
                        <a:pt x="3695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323" name="자유형: 도형 322">
                  <a:extLst>
                    <a:ext uri="{FF2B5EF4-FFF2-40B4-BE49-F238E27FC236}">
                      <a16:creationId xmlns:a16="http://schemas.microsoft.com/office/drawing/2014/main" xmlns="" id="{F71D6FD6-1B67-466C-8048-C8C113B9224F}"/>
                    </a:ext>
                  </a:extLst>
                </p:cNvPr>
                <p:cNvSpPr/>
                <p:nvPr/>
              </p:nvSpPr>
              <p:spPr>
                <a:xfrm>
                  <a:off x="5258276" y="6202536"/>
                  <a:ext cx="669184" cy="39125"/>
                </a:xfrm>
                <a:custGeom>
                  <a:avLst/>
                  <a:gdLst>
                    <a:gd name="connsiteX0" fmla="*/ 0 w 669184"/>
                    <a:gd name="connsiteY0" fmla="*/ 0 h 39125"/>
                    <a:gd name="connsiteX1" fmla="*/ 669184 w 669184"/>
                    <a:gd name="connsiteY1" fmla="*/ 0 h 39125"/>
                    <a:gd name="connsiteX2" fmla="*/ 669184 w 669184"/>
                    <a:gd name="connsiteY2" fmla="*/ 39125 h 39125"/>
                    <a:gd name="connsiteX3" fmla="*/ 0 w 669184"/>
                    <a:gd name="connsiteY3" fmla="*/ 39125 h 39125"/>
                    <a:gd name="connsiteX4" fmla="*/ 0 w 669184"/>
                    <a:gd name="connsiteY4" fmla="*/ 0 h 39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184" h="39125">
                      <a:moveTo>
                        <a:pt x="0" y="0"/>
                      </a:moveTo>
                      <a:lnTo>
                        <a:pt x="669184" y="0"/>
                      </a:lnTo>
                      <a:lnTo>
                        <a:pt x="669184" y="39125"/>
                      </a:lnTo>
                      <a:lnTo>
                        <a:pt x="0" y="391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</p:grpSp>
          <p:sp>
            <p:nvSpPr>
              <p:cNvPr id="318" name="자유형: 도형 317">
                <a:extLst>
                  <a:ext uri="{FF2B5EF4-FFF2-40B4-BE49-F238E27FC236}">
                    <a16:creationId xmlns:a16="http://schemas.microsoft.com/office/drawing/2014/main" xmlns="" id="{B56D46BB-909C-4320-9A17-4F8C63F7DB37}"/>
                  </a:ext>
                </a:extLst>
              </p:cNvPr>
              <p:cNvSpPr/>
              <p:nvPr/>
            </p:nvSpPr>
            <p:spPr>
              <a:xfrm>
                <a:off x="4824068" y="5985600"/>
                <a:ext cx="434209" cy="616857"/>
              </a:xfrm>
              <a:custGeom>
                <a:avLst/>
                <a:gdLst>
                  <a:gd name="connsiteX0" fmla="*/ 217105 w 434209"/>
                  <a:gd name="connsiteY0" fmla="*/ 566430 h 616857"/>
                  <a:gd name="connsiteX1" fmla="*/ 199547 w 434209"/>
                  <a:gd name="connsiteY1" fmla="*/ 583988 h 616857"/>
                  <a:gd name="connsiteX2" fmla="*/ 217105 w 434209"/>
                  <a:gd name="connsiteY2" fmla="*/ 601545 h 616857"/>
                  <a:gd name="connsiteX3" fmla="*/ 234662 w 434209"/>
                  <a:gd name="connsiteY3" fmla="*/ 583988 h 616857"/>
                  <a:gd name="connsiteX4" fmla="*/ 217105 w 434209"/>
                  <a:gd name="connsiteY4" fmla="*/ 566430 h 616857"/>
                  <a:gd name="connsiteX5" fmla="*/ 45827 w 434209"/>
                  <a:gd name="connsiteY5" fmla="*/ 0 h 616857"/>
                  <a:gd name="connsiteX6" fmla="*/ 217268 w 434209"/>
                  <a:gd name="connsiteY6" fmla="*/ 0 h 616857"/>
                  <a:gd name="connsiteX7" fmla="*/ 217268 w 434209"/>
                  <a:gd name="connsiteY7" fmla="*/ 38301 h 616857"/>
                  <a:gd name="connsiteX8" fmla="*/ 41359 w 434209"/>
                  <a:gd name="connsiteY8" fmla="*/ 38301 h 616857"/>
                  <a:gd name="connsiteX9" fmla="*/ 41359 w 434209"/>
                  <a:gd name="connsiteY9" fmla="*/ 553961 h 616857"/>
                  <a:gd name="connsiteX10" fmla="*/ 392849 w 434209"/>
                  <a:gd name="connsiteY10" fmla="*/ 553961 h 616857"/>
                  <a:gd name="connsiteX11" fmla="*/ 392849 w 434209"/>
                  <a:gd name="connsiteY11" fmla="*/ 423701 h 616857"/>
                  <a:gd name="connsiteX12" fmla="*/ 392850 w 434209"/>
                  <a:gd name="connsiteY12" fmla="*/ 423701 h 616857"/>
                  <a:gd name="connsiteX13" fmla="*/ 392850 w 434209"/>
                  <a:gd name="connsiteY13" fmla="*/ 384576 h 616857"/>
                  <a:gd name="connsiteX14" fmla="*/ 434209 w 434209"/>
                  <a:gd name="connsiteY14" fmla="*/ 384576 h 616857"/>
                  <a:gd name="connsiteX15" fmla="*/ 434209 w 434209"/>
                  <a:gd name="connsiteY15" fmla="*/ 423701 h 616857"/>
                  <a:gd name="connsiteX16" fmla="*/ 434208 w 434209"/>
                  <a:gd name="connsiteY16" fmla="*/ 423701 h 616857"/>
                  <a:gd name="connsiteX17" fmla="*/ 434208 w 434209"/>
                  <a:gd name="connsiteY17" fmla="*/ 571031 h 616857"/>
                  <a:gd name="connsiteX18" fmla="*/ 388382 w 434209"/>
                  <a:gd name="connsiteY18" fmla="*/ 616857 h 616857"/>
                  <a:gd name="connsiteX19" fmla="*/ 45827 w 434209"/>
                  <a:gd name="connsiteY19" fmla="*/ 616857 h 616857"/>
                  <a:gd name="connsiteX20" fmla="*/ 0 w 434209"/>
                  <a:gd name="connsiteY20" fmla="*/ 571031 h 616857"/>
                  <a:gd name="connsiteX21" fmla="*/ 0 w 434209"/>
                  <a:gd name="connsiteY21" fmla="*/ 45827 h 616857"/>
                  <a:gd name="connsiteX22" fmla="*/ 45827 w 434209"/>
                  <a:gd name="connsiteY22" fmla="*/ 0 h 6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4209" h="616857">
                    <a:moveTo>
                      <a:pt x="217105" y="566430"/>
                    </a:moveTo>
                    <a:cubicBezTo>
                      <a:pt x="207408" y="566430"/>
                      <a:pt x="199547" y="574291"/>
                      <a:pt x="199547" y="583988"/>
                    </a:cubicBezTo>
                    <a:cubicBezTo>
                      <a:pt x="199547" y="593684"/>
                      <a:pt x="207408" y="601545"/>
                      <a:pt x="217105" y="601545"/>
                    </a:cubicBezTo>
                    <a:cubicBezTo>
                      <a:pt x="226801" y="601545"/>
                      <a:pt x="234662" y="593684"/>
                      <a:pt x="234662" y="583988"/>
                    </a:cubicBezTo>
                    <a:cubicBezTo>
                      <a:pt x="234662" y="574291"/>
                      <a:pt x="226801" y="566430"/>
                      <a:pt x="217105" y="566430"/>
                    </a:cubicBezTo>
                    <a:close/>
                    <a:moveTo>
                      <a:pt x="45827" y="0"/>
                    </a:moveTo>
                    <a:lnTo>
                      <a:pt x="217268" y="0"/>
                    </a:lnTo>
                    <a:lnTo>
                      <a:pt x="217268" y="38301"/>
                    </a:lnTo>
                    <a:lnTo>
                      <a:pt x="41359" y="38301"/>
                    </a:lnTo>
                    <a:lnTo>
                      <a:pt x="41359" y="553961"/>
                    </a:lnTo>
                    <a:lnTo>
                      <a:pt x="392849" y="553961"/>
                    </a:lnTo>
                    <a:lnTo>
                      <a:pt x="392849" y="423701"/>
                    </a:lnTo>
                    <a:lnTo>
                      <a:pt x="392850" y="423701"/>
                    </a:lnTo>
                    <a:lnTo>
                      <a:pt x="392850" y="384576"/>
                    </a:lnTo>
                    <a:lnTo>
                      <a:pt x="434209" y="384576"/>
                    </a:lnTo>
                    <a:lnTo>
                      <a:pt x="434209" y="423701"/>
                    </a:lnTo>
                    <a:lnTo>
                      <a:pt x="434208" y="423701"/>
                    </a:lnTo>
                    <a:lnTo>
                      <a:pt x="434208" y="571031"/>
                    </a:lnTo>
                    <a:cubicBezTo>
                      <a:pt x="434208" y="596340"/>
                      <a:pt x="413691" y="616857"/>
                      <a:pt x="388382" y="616857"/>
                    </a:cubicBezTo>
                    <a:lnTo>
                      <a:pt x="45827" y="616857"/>
                    </a:lnTo>
                    <a:cubicBezTo>
                      <a:pt x="20518" y="616857"/>
                      <a:pt x="0" y="596340"/>
                      <a:pt x="0" y="571031"/>
                    </a:cubicBezTo>
                    <a:lnTo>
                      <a:pt x="0" y="45827"/>
                    </a:lnTo>
                    <a:cubicBezTo>
                      <a:pt x="0" y="20518"/>
                      <a:pt x="20518" y="0"/>
                      <a:pt x="458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60" dirty="0">
                  <a:latin typeface="+mn-ea"/>
                </a:endParaRPr>
              </a:p>
            </p:txBody>
          </p:sp>
          <p:sp>
            <p:nvSpPr>
              <p:cNvPr id="319" name="자유형: 도형 318">
                <a:extLst>
                  <a:ext uri="{FF2B5EF4-FFF2-40B4-BE49-F238E27FC236}">
                    <a16:creationId xmlns:a16="http://schemas.microsoft.com/office/drawing/2014/main" xmlns="" id="{9398AE41-A222-48A9-8720-3C8CBE0BD373}"/>
                  </a:ext>
                </a:extLst>
              </p:cNvPr>
              <p:cNvSpPr/>
              <p:nvPr/>
            </p:nvSpPr>
            <p:spPr>
              <a:xfrm>
                <a:off x="5089570" y="5985600"/>
                <a:ext cx="168707" cy="384576"/>
              </a:xfrm>
              <a:custGeom>
                <a:avLst/>
                <a:gdLst>
                  <a:gd name="connsiteX0" fmla="*/ 0 w 168707"/>
                  <a:gd name="connsiteY0" fmla="*/ 0 h 384576"/>
                  <a:gd name="connsiteX1" fmla="*/ 122881 w 168707"/>
                  <a:gd name="connsiteY1" fmla="*/ 0 h 384576"/>
                  <a:gd name="connsiteX2" fmla="*/ 168707 w 168707"/>
                  <a:gd name="connsiteY2" fmla="*/ 45827 h 384576"/>
                  <a:gd name="connsiteX3" fmla="*/ 168707 w 168707"/>
                  <a:gd name="connsiteY3" fmla="*/ 384576 h 384576"/>
                  <a:gd name="connsiteX4" fmla="*/ 127348 w 168707"/>
                  <a:gd name="connsiteY4" fmla="*/ 384576 h 384576"/>
                  <a:gd name="connsiteX5" fmla="*/ 127348 w 168707"/>
                  <a:gd name="connsiteY5" fmla="*/ 38301 h 384576"/>
                  <a:gd name="connsiteX6" fmla="*/ 0 w 168707"/>
                  <a:gd name="connsiteY6" fmla="*/ 38301 h 384576"/>
                  <a:gd name="connsiteX7" fmla="*/ 0 w 168707"/>
                  <a:gd name="connsiteY7" fmla="*/ 0 h 38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707" h="384576">
                    <a:moveTo>
                      <a:pt x="0" y="0"/>
                    </a:moveTo>
                    <a:lnTo>
                      <a:pt x="122881" y="0"/>
                    </a:lnTo>
                    <a:cubicBezTo>
                      <a:pt x="148190" y="0"/>
                      <a:pt x="168707" y="20518"/>
                      <a:pt x="168707" y="45827"/>
                    </a:cubicBezTo>
                    <a:lnTo>
                      <a:pt x="168707" y="384576"/>
                    </a:lnTo>
                    <a:lnTo>
                      <a:pt x="127348" y="384576"/>
                    </a:lnTo>
                    <a:lnTo>
                      <a:pt x="127348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760" dirty="0">
                  <a:latin typeface="+mn-ea"/>
                </a:endParaRPr>
              </a:p>
            </p:txBody>
          </p:sp>
        </p:grpSp>
        <p:grpSp>
          <p:nvGrpSpPr>
            <p:cNvPr id="252" name="그룹 251">
              <a:extLst>
                <a:ext uri="{FF2B5EF4-FFF2-40B4-BE49-F238E27FC236}">
                  <a16:creationId xmlns:a16="http://schemas.microsoft.com/office/drawing/2014/main" xmlns="" id="{0B545839-05A6-49CC-9178-F205D19B1699}"/>
                </a:ext>
              </a:extLst>
            </p:cNvPr>
            <p:cNvGrpSpPr/>
            <p:nvPr/>
          </p:nvGrpSpPr>
          <p:grpSpPr>
            <a:xfrm>
              <a:off x="14076695" y="4871474"/>
              <a:ext cx="842909" cy="475305"/>
              <a:chOff x="3179860" y="5569618"/>
              <a:chExt cx="1623381" cy="915403"/>
            </a:xfrm>
          </p:grpSpPr>
          <p:grpSp>
            <p:nvGrpSpPr>
              <p:cNvPr id="279" name="그룹 278">
                <a:extLst>
                  <a:ext uri="{FF2B5EF4-FFF2-40B4-BE49-F238E27FC236}">
                    <a16:creationId xmlns:a16="http://schemas.microsoft.com/office/drawing/2014/main" xmlns="" id="{DF65AD81-304B-44E3-A659-E7B887AEA86D}"/>
                  </a:ext>
                </a:extLst>
              </p:cNvPr>
              <p:cNvGrpSpPr/>
              <p:nvPr/>
            </p:nvGrpSpPr>
            <p:grpSpPr>
              <a:xfrm>
                <a:off x="4240364" y="6051179"/>
                <a:ext cx="453194" cy="433842"/>
                <a:chOff x="3593344" y="3031919"/>
                <a:chExt cx="883730" cy="845995"/>
              </a:xfrm>
            </p:grpSpPr>
            <p:grpSp>
              <p:nvGrpSpPr>
                <p:cNvPr id="304" name="그룹 303">
                  <a:extLst>
                    <a:ext uri="{FF2B5EF4-FFF2-40B4-BE49-F238E27FC236}">
                      <a16:creationId xmlns:a16="http://schemas.microsoft.com/office/drawing/2014/main" xmlns="" id="{D4692A8A-DC93-4911-8A51-F221358A0D31}"/>
                    </a:ext>
                  </a:extLst>
                </p:cNvPr>
                <p:cNvGrpSpPr/>
                <p:nvPr/>
              </p:nvGrpSpPr>
              <p:grpSpPr>
                <a:xfrm>
                  <a:off x="3593344" y="3031919"/>
                  <a:ext cx="572102" cy="572102"/>
                  <a:chOff x="3583940" y="3813727"/>
                  <a:chExt cx="502920" cy="502920"/>
                </a:xfrm>
              </p:grpSpPr>
              <p:sp>
                <p:nvSpPr>
                  <p:cNvPr id="310" name="타원 309">
                    <a:extLst>
                      <a:ext uri="{FF2B5EF4-FFF2-40B4-BE49-F238E27FC236}">
                        <a16:creationId xmlns:a16="http://schemas.microsoft.com/office/drawing/2014/main" xmlns="" id="{799F3038-6998-4DC4-AA00-32256C1B4F92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11" name="타원 310">
                    <a:extLst>
                      <a:ext uri="{FF2B5EF4-FFF2-40B4-BE49-F238E27FC236}">
                        <a16:creationId xmlns:a16="http://schemas.microsoft.com/office/drawing/2014/main" xmlns="" id="{472B9419-AD44-433E-8799-C37B1DD28A79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12" name="타원 311">
                    <a:extLst>
                      <a:ext uri="{FF2B5EF4-FFF2-40B4-BE49-F238E27FC236}">
                        <a16:creationId xmlns:a16="http://schemas.microsoft.com/office/drawing/2014/main" xmlns="" id="{6EB9B3B2-F9C1-42FE-A3D6-49044ED7FA9E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  <p:grpSp>
              <p:nvGrpSpPr>
                <p:cNvPr id="305" name="그래픽 21" descr="원형 차트가 있는 프레젠테이션">
                  <a:extLst>
                    <a:ext uri="{FF2B5EF4-FFF2-40B4-BE49-F238E27FC236}">
                      <a16:creationId xmlns:a16="http://schemas.microsoft.com/office/drawing/2014/main" xmlns="" id="{6C5F4D57-C0E5-475B-A558-7F2911374DC3}"/>
                    </a:ext>
                  </a:extLst>
                </p:cNvPr>
                <p:cNvGrpSpPr/>
                <p:nvPr/>
              </p:nvGrpSpPr>
              <p:grpSpPr>
                <a:xfrm>
                  <a:off x="3663093" y="3063933"/>
                  <a:ext cx="813981" cy="813981"/>
                  <a:chOff x="4495800" y="2971800"/>
                  <a:chExt cx="914400" cy="914400"/>
                </a:xfrm>
                <a:solidFill>
                  <a:srgbClr val="FFC000"/>
                </a:solidFill>
              </p:grpSpPr>
              <p:sp>
                <p:nvSpPr>
                  <p:cNvPr id="306" name="자유형: 도형 305">
                    <a:extLst>
                      <a:ext uri="{FF2B5EF4-FFF2-40B4-BE49-F238E27FC236}">
                        <a16:creationId xmlns:a16="http://schemas.microsoft.com/office/drawing/2014/main" xmlns="" id="{AB910127-C7B4-4B05-A1D2-0E6D3D74CA60}"/>
                      </a:ext>
                    </a:extLst>
                  </p:cNvPr>
                  <p:cNvSpPr/>
                  <p:nvPr/>
                </p:nvSpPr>
                <p:spPr>
                  <a:xfrm>
                    <a:off x="4968811" y="3355181"/>
                    <a:ext cx="123825" cy="85725"/>
                  </a:xfrm>
                  <a:custGeom>
                    <a:avLst/>
                    <a:gdLst>
                      <a:gd name="connsiteX0" fmla="*/ 7144 w 123825"/>
                      <a:gd name="connsiteY0" fmla="*/ 7144 h 85725"/>
                      <a:gd name="connsiteX1" fmla="*/ 84868 w 123825"/>
                      <a:gd name="connsiteY1" fmla="*/ 84868 h 85725"/>
                      <a:gd name="connsiteX2" fmla="*/ 117539 w 123825"/>
                      <a:gd name="connsiteY2" fmla="*/ 7144 h 85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85725">
                        <a:moveTo>
                          <a:pt x="7144" y="7144"/>
                        </a:moveTo>
                        <a:lnTo>
                          <a:pt x="84868" y="84868"/>
                        </a:lnTo>
                        <a:cubicBezTo>
                          <a:pt x="103937" y="63212"/>
                          <a:pt x="115409" y="35920"/>
                          <a:pt x="117539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07" name="자유형: 도형 306">
                    <a:extLst>
                      <a:ext uri="{FF2B5EF4-FFF2-40B4-BE49-F238E27FC236}">
                        <a16:creationId xmlns:a16="http://schemas.microsoft.com/office/drawing/2014/main" xmlns="" id="{6C5095F3-14B4-4E91-8F43-A9B9DF01F313}"/>
                      </a:ext>
                    </a:extLst>
                  </p:cNvPr>
                  <p:cNvSpPr/>
                  <p:nvPr/>
                </p:nvSpPr>
                <p:spPr>
                  <a:xfrm>
                    <a:off x="4812123" y="3212782"/>
                    <a:ext cx="228600" cy="276225"/>
                  </a:xfrm>
                  <a:custGeom>
                    <a:avLst/>
                    <a:gdLst>
                      <a:gd name="connsiteX0" fmla="*/ 131352 w 228600"/>
                      <a:gd name="connsiteY0" fmla="*/ 143923 h 276225"/>
                      <a:gd name="connsiteX1" fmla="*/ 131352 w 228600"/>
                      <a:gd name="connsiteY1" fmla="*/ 7144 h 276225"/>
                      <a:gd name="connsiteX2" fmla="*/ 7463 w 228600"/>
                      <a:gd name="connsiteY2" fmla="*/ 149326 h 276225"/>
                      <a:gd name="connsiteX3" fmla="*/ 149646 w 228600"/>
                      <a:gd name="connsiteY3" fmla="*/ 273216 h 276225"/>
                      <a:gd name="connsiteX4" fmla="*/ 228126 w 228600"/>
                      <a:gd name="connsiteY4" fmla="*/ 240697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600" h="276225">
                        <a:moveTo>
                          <a:pt x="131352" y="143923"/>
                        </a:moveTo>
                        <a:lnTo>
                          <a:pt x="131352" y="7144"/>
                        </a:lnTo>
                        <a:cubicBezTo>
                          <a:pt x="57878" y="12195"/>
                          <a:pt x="2411" y="75852"/>
                          <a:pt x="7463" y="149326"/>
                        </a:cubicBezTo>
                        <a:cubicBezTo>
                          <a:pt x="12514" y="222800"/>
                          <a:pt x="76172" y="278267"/>
                          <a:pt x="149646" y="273216"/>
                        </a:cubicBezTo>
                        <a:cubicBezTo>
                          <a:pt x="178651" y="271222"/>
                          <a:pt x="206210" y="259802"/>
                          <a:pt x="228126" y="24069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08" name="자유형: 도형 307">
                    <a:extLst>
                      <a:ext uri="{FF2B5EF4-FFF2-40B4-BE49-F238E27FC236}">
                        <a16:creationId xmlns:a16="http://schemas.microsoft.com/office/drawing/2014/main" xmlns="" id="{902D3948-9E81-49D1-929B-BBF99322DC63}"/>
                      </a:ext>
                    </a:extLst>
                  </p:cNvPr>
                  <p:cNvSpPr/>
                  <p:nvPr/>
                </p:nvSpPr>
                <p:spPr>
                  <a:xfrm>
                    <a:off x="4955381" y="3212782"/>
                    <a:ext cx="133350" cy="133350"/>
                  </a:xfrm>
                  <a:custGeom>
                    <a:avLst/>
                    <a:gdLst>
                      <a:gd name="connsiteX0" fmla="*/ 7144 w 133350"/>
                      <a:gd name="connsiteY0" fmla="*/ 130493 h 133350"/>
                      <a:gd name="connsiteX1" fmla="*/ 130969 w 133350"/>
                      <a:gd name="connsiteY1" fmla="*/ 130493 h 133350"/>
                      <a:gd name="connsiteX2" fmla="*/ 7144 w 133350"/>
                      <a:gd name="connsiteY2" fmla="*/ 714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350" h="133350">
                        <a:moveTo>
                          <a:pt x="7144" y="130493"/>
                        </a:moveTo>
                        <a:lnTo>
                          <a:pt x="130969" y="130493"/>
                        </a:lnTo>
                        <a:cubicBezTo>
                          <a:pt x="126147" y="64288"/>
                          <a:pt x="73366" y="11710"/>
                          <a:pt x="7144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09" name="자유형: 도형 308">
                    <a:extLst>
                      <a:ext uri="{FF2B5EF4-FFF2-40B4-BE49-F238E27FC236}">
                        <a16:creationId xmlns:a16="http://schemas.microsoft.com/office/drawing/2014/main" xmlns="" id="{BE046D12-BFA7-4BA1-BA87-3B67B7C63B41}"/>
                      </a:ext>
                    </a:extLst>
                  </p:cNvPr>
                  <p:cNvSpPr/>
                  <p:nvPr/>
                </p:nvSpPr>
                <p:spPr>
                  <a:xfrm>
                    <a:off x="4583906" y="3069431"/>
                    <a:ext cx="733425" cy="723900"/>
                  </a:xfrm>
                  <a:custGeom>
                    <a:avLst/>
                    <a:gdLst>
                      <a:gd name="connsiteX0" fmla="*/ 635794 w 733425"/>
                      <a:gd name="connsiteY0" fmla="*/ 111919 h 723900"/>
                      <a:gd name="connsiteX1" fmla="*/ 635794 w 733425"/>
                      <a:gd name="connsiteY1" fmla="*/ 454819 h 723900"/>
                      <a:gd name="connsiteX2" fmla="*/ 102394 w 733425"/>
                      <a:gd name="connsiteY2" fmla="*/ 454819 h 723900"/>
                      <a:gd name="connsiteX3" fmla="*/ 102394 w 733425"/>
                      <a:gd name="connsiteY3" fmla="*/ 111919 h 723900"/>
                      <a:gd name="connsiteX4" fmla="*/ 711994 w 733425"/>
                      <a:gd name="connsiteY4" fmla="*/ 473869 h 723900"/>
                      <a:gd name="connsiteX5" fmla="*/ 692944 w 733425"/>
                      <a:gd name="connsiteY5" fmla="*/ 473869 h 723900"/>
                      <a:gd name="connsiteX6" fmla="*/ 692944 w 733425"/>
                      <a:gd name="connsiteY6" fmla="*/ 83344 h 723900"/>
                      <a:gd name="connsiteX7" fmla="*/ 711994 w 733425"/>
                      <a:gd name="connsiteY7" fmla="*/ 83344 h 723900"/>
                      <a:gd name="connsiteX8" fmla="*/ 731044 w 733425"/>
                      <a:gd name="connsiteY8" fmla="*/ 64294 h 723900"/>
                      <a:gd name="connsiteX9" fmla="*/ 711994 w 733425"/>
                      <a:gd name="connsiteY9" fmla="*/ 45244 h 723900"/>
                      <a:gd name="connsiteX10" fmla="*/ 388144 w 733425"/>
                      <a:gd name="connsiteY10" fmla="*/ 45244 h 723900"/>
                      <a:gd name="connsiteX11" fmla="*/ 388144 w 733425"/>
                      <a:gd name="connsiteY11" fmla="*/ 26194 h 723900"/>
                      <a:gd name="connsiteX12" fmla="*/ 369094 w 733425"/>
                      <a:gd name="connsiteY12" fmla="*/ 7144 h 723900"/>
                      <a:gd name="connsiteX13" fmla="*/ 350044 w 733425"/>
                      <a:gd name="connsiteY13" fmla="*/ 26194 h 723900"/>
                      <a:gd name="connsiteX14" fmla="*/ 350044 w 733425"/>
                      <a:gd name="connsiteY14" fmla="*/ 45244 h 723900"/>
                      <a:gd name="connsiteX15" fmla="*/ 26194 w 733425"/>
                      <a:gd name="connsiteY15" fmla="*/ 45244 h 723900"/>
                      <a:gd name="connsiteX16" fmla="*/ 7144 w 733425"/>
                      <a:gd name="connsiteY16" fmla="*/ 64294 h 723900"/>
                      <a:gd name="connsiteX17" fmla="*/ 26194 w 733425"/>
                      <a:gd name="connsiteY17" fmla="*/ 83344 h 723900"/>
                      <a:gd name="connsiteX18" fmla="*/ 45244 w 733425"/>
                      <a:gd name="connsiteY18" fmla="*/ 83344 h 723900"/>
                      <a:gd name="connsiteX19" fmla="*/ 45244 w 733425"/>
                      <a:gd name="connsiteY19" fmla="*/ 473869 h 723900"/>
                      <a:gd name="connsiteX20" fmla="*/ 26194 w 733425"/>
                      <a:gd name="connsiteY20" fmla="*/ 473869 h 723900"/>
                      <a:gd name="connsiteX21" fmla="*/ 7144 w 733425"/>
                      <a:gd name="connsiteY21" fmla="*/ 492919 h 723900"/>
                      <a:gd name="connsiteX22" fmla="*/ 26194 w 733425"/>
                      <a:gd name="connsiteY22" fmla="*/ 511969 h 723900"/>
                      <a:gd name="connsiteX23" fmla="*/ 317087 w 733425"/>
                      <a:gd name="connsiteY23" fmla="*/ 511969 h 723900"/>
                      <a:gd name="connsiteX24" fmla="*/ 170402 w 733425"/>
                      <a:gd name="connsiteY24" fmla="*/ 658654 h 723900"/>
                      <a:gd name="connsiteX25" fmla="*/ 170545 w 733425"/>
                      <a:gd name="connsiteY25" fmla="*/ 685752 h 723900"/>
                      <a:gd name="connsiteX26" fmla="*/ 197644 w 733425"/>
                      <a:gd name="connsiteY26" fmla="*/ 685610 h 723900"/>
                      <a:gd name="connsiteX27" fmla="*/ 350044 w 733425"/>
                      <a:gd name="connsiteY27" fmla="*/ 533210 h 723900"/>
                      <a:gd name="connsiteX28" fmla="*/ 350044 w 733425"/>
                      <a:gd name="connsiteY28" fmla="*/ 702469 h 723900"/>
                      <a:gd name="connsiteX29" fmla="*/ 369094 w 733425"/>
                      <a:gd name="connsiteY29" fmla="*/ 721519 h 723900"/>
                      <a:gd name="connsiteX30" fmla="*/ 388144 w 733425"/>
                      <a:gd name="connsiteY30" fmla="*/ 702469 h 723900"/>
                      <a:gd name="connsiteX31" fmla="*/ 388144 w 733425"/>
                      <a:gd name="connsiteY31" fmla="*/ 532924 h 723900"/>
                      <a:gd name="connsiteX32" fmla="*/ 540544 w 733425"/>
                      <a:gd name="connsiteY32" fmla="*/ 685324 h 723900"/>
                      <a:gd name="connsiteX33" fmla="*/ 567500 w 733425"/>
                      <a:gd name="connsiteY33" fmla="*/ 685324 h 723900"/>
                      <a:gd name="connsiteX34" fmla="*/ 567500 w 733425"/>
                      <a:gd name="connsiteY34" fmla="*/ 658368 h 723900"/>
                      <a:gd name="connsiteX35" fmla="*/ 421100 w 733425"/>
                      <a:gd name="connsiteY35" fmla="*/ 511969 h 723900"/>
                      <a:gd name="connsiteX36" fmla="*/ 711994 w 733425"/>
                      <a:gd name="connsiteY36" fmla="*/ 511969 h 723900"/>
                      <a:gd name="connsiteX37" fmla="*/ 731044 w 733425"/>
                      <a:gd name="connsiteY37" fmla="*/ 492919 h 723900"/>
                      <a:gd name="connsiteX38" fmla="*/ 711994 w 733425"/>
                      <a:gd name="connsiteY38" fmla="*/ 473869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733425" h="723900">
                        <a:moveTo>
                          <a:pt x="635794" y="111919"/>
                        </a:moveTo>
                        <a:lnTo>
                          <a:pt x="635794" y="454819"/>
                        </a:lnTo>
                        <a:lnTo>
                          <a:pt x="102394" y="454819"/>
                        </a:lnTo>
                        <a:lnTo>
                          <a:pt x="102394" y="111919"/>
                        </a:lnTo>
                        <a:close/>
                        <a:moveTo>
                          <a:pt x="711994" y="473869"/>
                        </a:moveTo>
                        <a:lnTo>
                          <a:pt x="692944" y="473869"/>
                        </a:lnTo>
                        <a:lnTo>
                          <a:pt x="692944" y="83344"/>
                        </a:lnTo>
                        <a:lnTo>
                          <a:pt x="711994" y="83344"/>
                        </a:lnTo>
                        <a:cubicBezTo>
                          <a:pt x="722515" y="83344"/>
                          <a:pt x="731044" y="74815"/>
                          <a:pt x="731044" y="64294"/>
                        </a:cubicBezTo>
                        <a:cubicBezTo>
                          <a:pt x="731044" y="53772"/>
                          <a:pt x="722515" y="45244"/>
                          <a:pt x="711994" y="45244"/>
                        </a:cubicBezTo>
                        <a:lnTo>
                          <a:pt x="388144" y="45244"/>
                        </a:lnTo>
                        <a:lnTo>
                          <a:pt x="388144" y="26194"/>
                        </a:lnTo>
                        <a:cubicBezTo>
                          <a:pt x="388144" y="15672"/>
                          <a:pt x="379615" y="7144"/>
                          <a:pt x="369094" y="7144"/>
                        </a:cubicBezTo>
                        <a:cubicBezTo>
                          <a:pt x="358572" y="7144"/>
                          <a:pt x="350044" y="15672"/>
                          <a:pt x="350044" y="26194"/>
                        </a:cubicBezTo>
                        <a:lnTo>
                          <a:pt x="350044" y="45244"/>
                        </a:lnTo>
                        <a:lnTo>
                          <a:pt x="26194" y="45244"/>
                        </a:lnTo>
                        <a:cubicBezTo>
                          <a:pt x="15672" y="45244"/>
                          <a:pt x="7144" y="53772"/>
                          <a:pt x="7144" y="64294"/>
                        </a:cubicBezTo>
                        <a:cubicBezTo>
                          <a:pt x="7144" y="74815"/>
                          <a:pt x="15672" y="83344"/>
                          <a:pt x="26194" y="83344"/>
                        </a:cubicBezTo>
                        <a:lnTo>
                          <a:pt x="45244" y="83344"/>
                        </a:lnTo>
                        <a:lnTo>
                          <a:pt x="45244" y="473869"/>
                        </a:lnTo>
                        <a:lnTo>
                          <a:pt x="26194" y="473869"/>
                        </a:lnTo>
                        <a:cubicBezTo>
                          <a:pt x="15672" y="473869"/>
                          <a:pt x="7144" y="482397"/>
                          <a:pt x="7144" y="492919"/>
                        </a:cubicBezTo>
                        <a:cubicBezTo>
                          <a:pt x="7144" y="503440"/>
                          <a:pt x="15672" y="511969"/>
                          <a:pt x="26194" y="511969"/>
                        </a:cubicBezTo>
                        <a:lnTo>
                          <a:pt x="317087" y="511969"/>
                        </a:lnTo>
                        <a:lnTo>
                          <a:pt x="170402" y="658654"/>
                        </a:lnTo>
                        <a:cubicBezTo>
                          <a:pt x="162958" y="666177"/>
                          <a:pt x="163022" y="678309"/>
                          <a:pt x="170545" y="685752"/>
                        </a:cubicBezTo>
                        <a:cubicBezTo>
                          <a:pt x="178068" y="693196"/>
                          <a:pt x="190200" y="693132"/>
                          <a:pt x="197644" y="685610"/>
                        </a:cubicBezTo>
                        <a:lnTo>
                          <a:pt x="350044" y="533210"/>
                        </a:lnTo>
                        <a:lnTo>
                          <a:pt x="350044" y="702469"/>
                        </a:lnTo>
                        <a:cubicBezTo>
                          <a:pt x="350044" y="712990"/>
                          <a:pt x="358572" y="721519"/>
                          <a:pt x="369094" y="721519"/>
                        </a:cubicBezTo>
                        <a:cubicBezTo>
                          <a:pt x="379615" y="721519"/>
                          <a:pt x="388144" y="712990"/>
                          <a:pt x="388144" y="702469"/>
                        </a:cubicBezTo>
                        <a:lnTo>
                          <a:pt x="388144" y="532924"/>
                        </a:lnTo>
                        <a:lnTo>
                          <a:pt x="540544" y="685324"/>
                        </a:lnTo>
                        <a:cubicBezTo>
                          <a:pt x="547988" y="692768"/>
                          <a:pt x="560056" y="692768"/>
                          <a:pt x="567500" y="685324"/>
                        </a:cubicBezTo>
                        <a:cubicBezTo>
                          <a:pt x="574943" y="677880"/>
                          <a:pt x="574943" y="665812"/>
                          <a:pt x="567500" y="658368"/>
                        </a:cubicBezTo>
                        <a:lnTo>
                          <a:pt x="421100" y="511969"/>
                        </a:lnTo>
                        <a:lnTo>
                          <a:pt x="711994" y="511969"/>
                        </a:lnTo>
                        <a:cubicBezTo>
                          <a:pt x="722515" y="511969"/>
                          <a:pt x="731044" y="503440"/>
                          <a:pt x="731044" y="492919"/>
                        </a:cubicBezTo>
                        <a:cubicBezTo>
                          <a:pt x="731044" y="482397"/>
                          <a:pt x="722515" y="473869"/>
                          <a:pt x="711994" y="47386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280" name="그룹 279">
                <a:extLst>
                  <a:ext uri="{FF2B5EF4-FFF2-40B4-BE49-F238E27FC236}">
                    <a16:creationId xmlns:a16="http://schemas.microsoft.com/office/drawing/2014/main" xmlns="" id="{55C3E132-1E25-4A30-8919-8C60A8829A83}"/>
                  </a:ext>
                </a:extLst>
              </p:cNvPr>
              <p:cNvGrpSpPr/>
              <p:nvPr/>
            </p:nvGrpSpPr>
            <p:grpSpPr>
              <a:xfrm>
                <a:off x="3903302" y="5849448"/>
                <a:ext cx="339474" cy="411082"/>
                <a:chOff x="3302297" y="4418230"/>
                <a:chExt cx="637141" cy="771539"/>
              </a:xfrm>
            </p:grpSpPr>
            <p:grpSp>
              <p:nvGrpSpPr>
                <p:cNvPr id="296" name="그룹 295">
                  <a:extLst>
                    <a:ext uri="{FF2B5EF4-FFF2-40B4-BE49-F238E27FC236}">
                      <a16:creationId xmlns:a16="http://schemas.microsoft.com/office/drawing/2014/main" xmlns="" id="{F8FFCCD0-4DB6-44B8-AECA-41483851D4A6}"/>
                    </a:ext>
                  </a:extLst>
                </p:cNvPr>
                <p:cNvGrpSpPr/>
                <p:nvPr/>
              </p:nvGrpSpPr>
              <p:grpSpPr>
                <a:xfrm>
                  <a:off x="3407308" y="4418230"/>
                  <a:ext cx="465552" cy="465552"/>
                  <a:chOff x="3583940" y="3813727"/>
                  <a:chExt cx="502920" cy="502920"/>
                </a:xfrm>
              </p:grpSpPr>
              <p:sp>
                <p:nvSpPr>
                  <p:cNvPr id="301" name="타원 300">
                    <a:extLst>
                      <a:ext uri="{FF2B5EF4-FFF2-40B4-BE49-F238E27FC236}">
                        <a16:creationId xmlns:a16="http://schemas.microsoft.com/office/drawing/2014/main" xmlns="" id="{E2B7D516-1366-447A-9273-6379DA9980A8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02" name="타원 301">
                    <a:extLst>
                      <a:ext uri="{FF2B5EF4-FFF2-40B4-BE49-F238E27FC236}">
                        <a16:creationId xmlns:a16="http://schemas.microsoft.com/office/drawing/2014/main" xmlns="" id="{AE8BEDDE-7485-42E9-A2CA-8EE1ECF825EC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03" name="타원 302">
                    <a:extLst>
                      <a:ext uri="{FF2B5EF4-FFF2-40B4-BE49-F238E27FC236}">
                        <a16:creationId xmlns:a16="http://schemas.microsoft.com/office/drawing/2014/main" xmlns="" id="{64E219DA-000C-473A-A206-E205EC851267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  <p:grpSp>
              <p:nvGrpSpPr>
                <p:cNvPr id="297" name="그래픽 25" descr="과녁">
                  <a:extLst>
                    <a:ext uri="{FF2B5EF4-FFF2-40B4-BE49-F238E27FC236}">
                      <a16:creationId xmlns:a16="http://schemas.microsoft.com/office/drawing/2014/main" xmlns="" id="{CEA042DE-DBB4-4EA2-BF11-9135494DFFF5}"/>
                    </a:ext>
                  </a:extLst>
                </p:cNvPr>
                <p:cNvGrpSpPr/>
                <p:nvPr/>
              </p:nvGrpSpPr>
              <p:grpSpPr>
                <a:xfrm>
                  <a:off x="3302297" y="4552628"/>
                  <a:ext cx="637141" cy="637141"/>
                  <a:chOff x="4795800" y="327180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298" name="자유형: 도형 297">
                    <a:extLst>
                      <a:ext uri="{FF2B5EF4-FFF2-40B4-BE49-F238E27FC236}">
                        <a16:creationId xmlns:a16="http://schemas.microsoft.com/office/drawing/2014/main" xmlns="" id="{C55CF95C-B1A8-4519-9458-794BE4CB51FE}"/>
                      </a:ext>
                    </a:extLst>
                  </p:cNvPr>
                  <p:cNvSpPr/>
                  <p:nvPr/>
                </p:nvSpPr>
                <p:spPr>
                  <a:xfrm>
                    <a:off x="5135366" y="3345619"/>
                    <a:ext cx="495300" cy="495300"/>
                  </a:xfrm>
                  <a:custGeom>
                    <a:avLst/>
                    <a:gdLst>
                      <a:gd name="connsiteX0" fmla="*/ 408146 w 495300"/>
                      <a:gd name="connsiteY0" fmla="*/ 92869 h 495300"/>
                      <a:gd name="connsiteX1" fmla="*/ 398621 w 495300"/>
                      <a:gd name="connsiteY1" fmla="*/ 7144 h 495300"/>
                      <a:gd name="connsiteX2" fmla="*/ 293846 w 495300"/>
                      <a:gd name="connsiteY2" fmla="*/ 111919 h 495300"/>
                      <a:gd name="connsiteX3" fmla="*/ 299561 w 495300"/>
                      <a:gd name="connsiteY3" fmla="*/ 161449 h 495300"/>
                      <a:gd name="connsiteX4" fmla="*/ 147161 w 495300"/>
                      <a:gd name="connsiteY4" fmla="*/ 313849 h 495300"/>
                      <a:gd name="connsiteX5" fmla="*/ 102394 w 495300"/>
                      <a:gd name="connsiteY5" fmla="*/ 302419 h 495300"/>
                      <a:gd name="connsiteX6" fmla="*/ 7144 w 495300"/>
                      <a:gd name="connsiteY6" fmla="*/ 397669 h 495300"/>
                      <a:gd name="connsiteX7" fmla="*/ 102394 w 495300"/>
                      <a:gd name="connsiteY7" fmla="*/ 492919 h 495300"/>
                      <a:gd name="connsiteX8" fmla="*/ 197644 w 495300"/>
                      <a:gd name="connsiteY8" fmla="*/ 397669 h 495300"/>
                      <a:gd name="connsiteX9" fmla="*/ 187166 w 495300"/>
                      <a:gd name="connsiteY9" fmla="*/ 353854 h 495300"/>
                      <a:gd name="connsiteX10" fmla="*/ 339566 w 495300"/>
                      <a:gd name="connsiteY10" fmla="*/ 201454 h 495300"/>
                      <a:gd name="connsiteX11" fmla="*/ 389096 w 495300"/>
                      <a:gd name="connsiteY11" fmla="*/ 207169 h 495300"/>
                      <a:gd name="connsiteX12" fmla="*/ 493871 w 495300"/>
                      <a:gd name="connsiteY12" fmla="*/ 102394 h 495300"/>
                      <a:gd name="connsiteX13" fmla="*/ 408146 w 495300"/>
                      <a:gd name="connsiteY13" fmla="*/ 92869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95300" h="495300">
                        <a:moveTo>
                          <a:pt x="408146" y="92869"/>
                        </a:moveTo>
                        <a:lnTo>
                          <a:pt x="398621" y="7144"/>
                        </a:lnTo>
                        <a:lnTo>
                          <a:pt x="293846" y="111919"/>
                        </a:lnTo>
                        <a:lnTo>
                          <a:pt x="299561" y="161449"/>
                        </a:lnTo>
                        <a:lnTo>
                          <a:pt x="147161" y="313849"/>
                        </a:lnTo>
                        <a:cubicBezTo>
                          <a:pt x="133826" y="307181"/>
                          <a:pt x="118586" y="302419"/>
                          <a:pt x="102394" y="302419"/>
                        </a:cubicBezTo>
                        <a:cubicBezTo>
                          <a:pt x="50006" y="302419"/>
                          <a:pt x="7144" y="345281"/>
                          <a:pt x="7144" y="397669"/>
                        </a:cubicBezTo>
                        <a:cubicBezTo>
                          <a:pt x="7144" y="450056"/>
                          <a:pt x="50006" y="492919"/>
                          <a:pt x="102394" y="492919"/>
                        </a:cubicBezTo>
                        <a:cubicBezTo>
                          <a:pt x="154781" y="492919"/>
                          <a:pt x="197644" y="450056"/>
                          <a:pt x="197644" y="397669"/>
                        </a:cubicBezTo>
                        <a:cubicBezTo>
                          <a:pt x="197644" y="381476"/>
                          <a:pt x="193834" y="367189"/>
                          <a:pt x="187166" y="353854"/>
                        </a:cubicBezTo>
                        <a:lnTo>
                          <a:pt x="339566" y="201454"/>
                        </a:lnTo>
                        <a:lnTo>
                          <a:pt x="389096" y="207169"/>
                        </a:lnTo>
                        <a:lnTo>
                          <a:pt x="493871" y="102394"/>
                        </a:lnTo>
                        <a:lnTo>
                          <a:pt x="408146" y="9286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99" name="자유형: 도형 298">
                    <a:extLst>
                      <a:ext uri="{FF2B5EF4-FFF2-40B4-BE49-F238E27FC236}">
                        <a16:creationId xmlns:a16="http://schemas.microsoft.com/office/drawing/2014/main" xmlns="" id="{4D4A3D5A-00E3-4716-8781-706718946FCA}"/>
                      </a:ext>
                    </a:extLst>
                  </p:cNvPr>
                  <p:cNvSpPr/>
                  <p:nvPr/>
                </p:nvSpPr>
                <p:spPr>
                  <a:xfrm>
                    <a:off x="4869619" y="3374194"/>
                    <a:ext cx="733425" cy="733425"/>
                  </a:xfrm>
                  <a:custGeom>
                    <a:avLst/>
                    <a:gdLst>
                      <a:gd name="connsiteX0" fmla="*/ 681514 w 733425"/>
                      <a:gd name="connsiteY0" fmla="*/ 205264 h 733425"/>
                      <a:gd name="connsiteX1" fmla="*/ 669131 w 733425"/>
                      <a:gd name="connsiteY1" fmla="*/ 218599 h 733425"/>
                      <a:gd name="connsiteX2" fmla="*/ 651034 w 733425"/>
                      <a:gd name="connsiteY2" fmla="*/ 216694 h 733425"/>
                      <a:gd name="connsiteX3" fmla="*/ 631031 w 733425"/>
                      <a:gd name="connsiteY3" fmla="*/ 213836 h 733425"/>
                      <a:gd name="connsiteX4" fmla="*/ 673894 w 733425"/>
                      <a:gd name="connsiteY4" fmla="*/ 369094 h 733425"/>
                      <a:gd name="connsiteX5" fmla="*/ 369094 w 733425"/>
                      <a:gd name="connsiteY5" fmla="*/ 673894 h 733425"/>
                      <a:gd name="connsiteX6" fmla="*/ 64294 w 733425"/>
                      <a:gd name="connsiteY6" fmla="*/ 369094 h 733425"/>
                      <a:gd name="connsiteX7" fmla="*/ 369094 w 733425"/>
                      <a:gd name="connsiteY7" fmla="*/ 64294 h 733425"/>
                      <a:gd name="connsiteX8" fmla="*/ 524351 w 733425"/>
                      <a:gd name="connsiteY8" fmla="*/ 107156 h 733425"/>
                      <a:gd name="connsiteX9" fmla="*/ 522446 w 733425"/>
                      <a:gd name="connsiteY9" fmla="*/ 88106 h 733425"/>
                      <a:gd name="connsiteX10" fmla="*/ 519589 w 733425"/>
                      <a:gd name="connsiteY10" fmla="*/ 69056 h 733425"/>
                      <a:gd name="connsiteX11" fmla="*/ 532924 w 733425"/>
                      <a:gd name="connsiteY11" fmla="*/ 55721 h 733425"/>
                      <a:gd name="connsiteX12" fmla="*/ 539591 w 733425"/>
                      <a:gd name="connsiteY12" fmla="*/ 49054 h 733425"/>
                      <a:gd name="connsiteX13" fmla="*/ 369094 w 733425"/>
                      <a:gd name="connsiteY13" fmla="*/ 7144 h 733425"/>
                      <a:gd name="connsiteX14" fmla="*/ 7144 w 733425"/>
                      <a:gd name="connsiteY14" fmla="*/ 369094 h 733425"/>
                      <a:gd name="connsiteX15" fmla="*/ 369094 w 733425"/>
                      <a:gd name="connsiteY15" fmla="*/ 731044 h 733425"/>
                      <a:gd name="connsiteX16" fmla="*/ 731044 w 733425"/>
                      <a:gd name="connsiteY16" fmla="*/ 369094 h 733425"/>
                      <a:gd name="connsiteX17" fmla="*/ 688181 w 733425"/>
                      <a:gd name="connsiteY17" fmla="*/ 199549 h 733425"/>
                      <a:gd name="connsiteX18" fmla="*/ 681514 w 733425"/>
                      <a:gd name="connsiteY18" fmla="*/ 205264 h 733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33425" h="733425">
                        <a:moveTo>
                          <a:pt x="681514" y="205264"/>
                        </a:moveTo>
                        <a:lnTo>
                          <a:pt x="669131" y="218599"/>
                        </a:lnTo>
                        <a:lnTo>
                          <a:pt x="651034" y="216694"/>
                        </a:lnTo>
                        <a:lnTo>
                          <a:pt x="631031" y="213836"/>
                        </a:lnTo>
                        <a:cubicBezTo>
                          <a:pt x="657701" y="259556"/>
                          <a:pt x="673894" y="311944"/>
                          <a:pt x="673894" y="369094"/>
                        </a:cubicBezTo>
                        <a:cubicBezTo>
                          <a:pt x="673894" y="536734"/>
                          <a:pt x="536734" y="673894"/>
                          <a:pt x="369094" y="673894"/>
                        </a:cubicBezTo>
                        <a:cubicBezTo>
                          <a:pt x="201454" y="673894"/>
                          <a:pt x="64294" y="536734"/>
                          <a:pt x="64294" y="369094"/>
                        </a:cubicBezTo>
                        <a:cubicBezTo>
                          <a:pt x="64294" y="201454"/>
                          <a:pt x="201454" y="64294"/>
                          <a:pt x="369094" y="64294"/>
                        </a:cubicBezTo>
                        <a:cubicBezTo>
                          <a:pt x="425291" y="64294"/>
                          <a:pt x="478631" y="79534"/>
                          <a:pt x="524351" y="107156"/>
                        </a:cubicBezTo>
                        <a:lnTo>
                          <a:pt x="522446" y="88106"/>
                        </a:lnTo>
                        <a:lnTo>
                          <a:pt x="519589" y="69056"/>
                        </a:lnTo>
                        <a:lnTo>
                          <a:pt x="532924" y="55721"/>
                        </a:lnTo>
                        <a:lnTo>
                          <a:pt x="539591" y="49054"/>
                        </a:lnTo>
                        <a:cubicBezTo>
                          <a:pt x="488156" y="22384"/>
                          <a:pt x="431006" y="7144"/>
                          <a:pt x="369094" y="7144"/>
                        </a:cubicBezTo>
                        <a:cubicBezTo>
                          <a:pt x="169069" y="7144"/>
                          <a:pt x="7144" y="169069"/>
                          <a:pt x="7144" y="369094"/>
                        </a:cubicBezTo>
                        <a:cubicBezTo>
                          <a:pt x="7144" y="569119"/>
                          <a:pt x="169069" y="731044"/>
                          <a:pt x="369094" y="731044"/>
                        </a:cubicBezTo>
                        <a:cubicBezTo>
                          <a:pt x="569119" y="731044"/>
                          <a:pt x="731044" y="569119"/>
                          <a:pt x="731044" y="369094"/>
                        </a:cubicBezTo>
                        <a:cubicBezTo>
                          <a:pt x="731044" y="307181"/>
                          <a:pt x="715804" y="250031"/>
                          <a:pt x="688181" y="199549"/>
                        </a:cubicBezTo>
                        <a:lnTo>
                          <a:pt x="681514" y="2052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300" name="자유형: 도형 299">
                    <a:extLst>
                      <a:ext uri="{FF2B5EF4-FFF2-40B4-BE49-F238E27FC236}">
                        <a16:creationId xmlns:a16="http://schemas.microsoft.com/office/drawing/2014/main" xmlns="" id="{8B3D2C97-05AC-4288-9A33-B5B09626003B}"/>
                      </a:ext>
                    </a:extLst>
                  </p:cNvPr>
                  <p:cNvSpPr/>
                  <p:nvPr/>
                </p:nvSpPr>
                <p:spPr>
                  <a:xfrm>
                    <a:off x="5002969" y="3507544"/>
                    <a:ext cx="466725" cy="466725"/>
                  </a:xfrm>
                  <a:custGeom>
                    <a:avLst/>
                    <a:gdLst>
                      <a:gd name="connsiteX0" fmla="*/ 394811 w 466725"/>
                      <a:gd name="connsiteY0" fmla="*/ 170974 h 466725"/>
                      <a:gd name="connsiteX1" fmla="*/ 407194 w 466725"/>
                      <a:gd name="connsiteY1" fmla="*/ 235744 h 466725"/>
                      <a:gd name="connsiteX2" fmla="*/ 235744 w 466725"/>
                      <a:gd name="connsiteY2" fmla="*/ 407194 h 466725"/>
                      <a:gd name="connsiteX3" fmla="*/ 64294 w 466725"/>
                      <a:gd name="connsiteY3" fmla="*/ 235744 h 466725"/>
                      <a:gd name="connsiteX4" fmla="*/ 235744 w 466725"/>
                      <a:gd name="connsiteY4" fmla="*/ 64294 h 466725"/>
                      <a:gd name="connsiteX5" fmla="*/ 300514 w 466725"/>
                      <a:gd name="connsiteY5" fmla="*/ 76676 h 466725"/>
                      <a:gd name="connsiteX6" fmla="*/ 343376 w 466725"/>
                      <a:gd name="connsiteY6" fmla="*/ 33814 h 466725"/>
                      <a:gd name="connsiteX7" fmla="*/ 235744 w 466725"/>
                      <a:gd name="connsiteY7" fmla="*/ 7144 h 466725"/>
                      <a:gd name="connsiteX8" fmla="*/ 7144 w 466725"/>
                      <a:gd name="connsiteY8" fmla="*/ 235744 h 466725"/>
                      <a:gd name="connsiteX9" fmla="*/ 235744 w 466725"/>
                      <a:gd name="connsiteY9" fmla="*/ 464344 h 466725"/>
                      <a:gd name="connsiteX10" fmla="*/ 464344 w 466725"/>
                      <a:gd name="connsiteY10" fmla="*/ 235744 h 466725"/>
                      <a:gd name="connsiteX11" fmla="*/ 437674 w 466725"/>
                      <a:gd name="connsiteY11" fmla="*/ 128111 h 466725"/>
                      <a:gd name="connsiteX12" fmla="*/ 394811 w 466725"/>
                      <a:gd name="connsiteY12" fmla="*/ 170974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6725" h="466725">
                        <a:moveTo>
                          <a:pt x="394811" y="170974"/>
                        </a:moveTo>
                        <a:cubicBezTo>
                          <a:pt x="403384" y="190976"/>
                          <a:pt x="407194" y="212884"/>
                          <a:pt x="407194" y="235744"/>
                        </a:cubicBezTo>
                        <a:cubicBezTo>
                          <a:pt x="407194" y="330041"/>
                          <a:pt x="330041" y="407194"/>
                          <a:pt x="235744" y="407194"/>
                        </a:cubicBezTo>
                        <a:cubicBezTo>
                          <a:pt x="141446" y="407194"/>
                          <a:pt x="64294" y="330041"/>
                          <a:pt x="64294" y="235744"/>
                        </a:cubicBezTo>
                        <a:cubicBezTo>
                          <a:pt x="64294" y="141446"/>
                          <a:pt x="141446" y="64294"/>
                          <a:pt x="235744" y="64294"/>
                        </a:cubicBezTo>
                        <a:cubicBezTo>
                          <a:pt x="258604" y="64294"/>
                          <a:pt x="280511" y="69056"/>
                          <a:pt x="300514" y="76676"/>
                        </a:cubicBezTo>
                        <a:lnTo>
                          <a:pt x="343376" y="33814"/>
                        </a:lnTo>
                        <a:cubicBezTo>
                          <a:pt x="310991" y="16669"/>
                          <a:pt x="274796" y="7144"/>
                          <a:pt x="235744" y="7144"/>
                        </a:cubicBezTo>
                        <a:cubicBezTo>
                          <a:pt x="110014" y="7144"/>
                          <a:pt x="7144" y="110014"/>
                          <a:pt x="7144" y="235744"/>
                        </a:cubicBezTo>
                        <a:cubicBezTo>
                          <a:pt x="7144" y="361474"/>
                          <a:pt x="110014" y="464344"/>
                          <a:pt x="235744" y="464344"/>
                        </a:cubicBezTo>
                        <a:cubicBezTo>
                          <a:pt x="361474" y="464344"/>
                          <a:pt x="464344" y="361474"/>
                          <a:pt x="464344" y="235744"/>
                        </a:cubicBezTo>
                        <a:cubicBezTo>
                          <a:pt x="464344" y="196691"/>
                          <a:pt x="454819" y="160496"/>
                          <a:pt x="437674" y="128111"/>
                        </a:cubicBezTo>
                        <a:lnTo>
                          <a:pt x="394811" y="17097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281" name="그룹 280">
                <a:extLst>
                  <a:ext uri="{FF2B5EF4-FFF2-40B4-BE49-F238E27FC236}">
                    <a16:creationId xmlns:a16="http://schemas.microsoft.com/office/drawing/2014/main" xmlns="" id="{F09EC021-48A4-4807-8ED2-4DB475F513AD}"/>
                  </a:ext>
                </a:extLst>
              </p:cNvPr>
              <p:cNvGrpSpPr/>
              <p:nvPr/>
            </p:nvGrpSpPr>
            <p:grpSpPr>
              <a:xfrm>
                <a:off x="3179860" y="5569618"/>
                <a:ext cx="1623381" cy="859436"/>
                <a:chOff x="1530619" y="3473196"/>
                <a:chExt cx="2348722" cy="1243440"/>
              </a:xfrm>
            </p:grpSpPr>
            <p:sp>
              <p:nvSpPr>
                <p:cNvPr id="283" name="자유형 11">
                  <a:extLst>
                    <a:ext uri="{FF2B5EF4-FFF2-40B4-BE49-F238E27FC236}">
                      <a16:creationId xmlns:a16="http://schemas.microsoft.com/office/drawing/2014/main" xmlns="" id="{0114BE6B-49AA-4019-99B3-BF005B5125AD}"/>
                    </a:ext>
                  </a:extLst>
                </p:cNvPr>
                <p:cNvSpPr/>
                <p:nvPr/>
              </p:nvSpPr>
              <p:spPr>
                <a:xfrm>
                  <a:off x="3200965" y="3684493"/>
                  <a:ext cx="540089" cy="371525"/>
                </a:xfrm>
                <a:custGeom>
                  <a:avLst/>
                  <a:gdLst>
                    <a:gd name="connsiteX0" fmla="*/ 0 w 1196340"/>
                    <a:gd name="connsiteY0" fmla="*/ 0 h 822960"/>
                    <a:gd name="connsiteX1" fmla="*/ 1196340 w 1196340"/>
                    <a:gd name="connsiteY1" fmla="*/ 82296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6340" h="822960">
                      <a:moveTo>
                        <a:pt x="0" y="0"/>
                      </a:moveTo>
                      <a:lnTo>
                        <a:pt x="1196340" y="82296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84" name="타원 283">
                  <a:extLst>
                    <a:ext uri="{FF2B5EF4-FFF2-40B4-BE49-F238E27FC236}">
                      <a16:creationId xmlns:a16="http://schemas.microsoft.com/office/drawing/2014/main" xmlns="" id="{3EB8F8E0-B325-4A37-A9C7-615B2022632A}"/>
                    </a:ext>
                  </a:extLst>
                </p:cNvPr>
                <p:cNvSpPr/>
                <p:nvPr/>
              </p:nvSpPr>
              <p:spPr>
                <a:xfrm>
                  <a:off x="3721566" y="4027503"/>
                  <a:ext cx="157775" cy="1577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85" name="타원 284">
                  <a:extLst>
                    <a:ext uri="{FF2B5EF4-FFF2-40B4-BE49-F238E27FC236}">
                      <a16:creationId xmlns:a16="http://schemas.microsoft.com/office/drawing/2014/main" xmlns="" id="{7DA5F901-C679-420E-AF1C-BD6529CE1284}"/>
                    </a:ext>
                  </a:extLst>
                </p:cNvPr>
                <p:cNvSpPr/>
                <p:nvPr/>
              </p:nvSpPr>
              <p:spPr>
                <a:xfrm>
                  <a:off x="2922428" y="3473196"/>
                  <a:ext cx="332727" cy="3327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86" name="자유형 12">
                  <a:extLst>
                    <a:ext uri="{FF2B5EF4-FFF2-40B4-BE49-F238E27FC236}">
                      <a16:creationId xmlns:a16="http://schemas.microsoft.com/office/drawing/2014/main" xmlns="" id="{5D03FF45-F79C-4746-9EE8-AEC7A99585FE}"/>
                    </a:ext>
                  </a:extLst>
                </p:cNvPr>
                <p:cNvSpPr/>
                <p:nvPr/>
              </p:nvSpPr>
              <p:spPr>
                <a:xfrm>
                  <a:off x="2430394" y="3653533"/>
                  <a:ext cx="546968" cy="330245"/>
                </a:xfrm>
                <a:custGeom>
                  <a:avLst/>
                  <a:gdLst>
                    <a:gd name="connsiteX0" fmla="*/ 1211580 w 1211580"/>
                    <a:gd name="connsiteY0" fmla="*/ 0 h 731520"/>
                    <a:gd name="connsiteX1" fmla="*/ 0 w 1211580"/>
                    <a:gd name="connsiteY1" fmla="*/ 731520 h 7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1580" h="731520">
                      <a:moveTo>
                        <a:pt x="1211580" y="0"/>
                      </a:moveTo>
                      <a:lnTo>
                        <a:pt x="0" y="7315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87" name="자유형 15">
                  <a:extLst>
                    <a:ext uri="{FF2B5EF4-FFF2-40B4-BE49-F238E27FC236}">
                      <a16:creationId xmlns:a16="http://schemas.microsoft.com/office/drawing/2014/main" xmlns="" id="{D9EE33F9-71AA-41B4-BBF8-0B1716A746C5}"/>
                    </a:ext>
                  </a:extLst>
                </p:cNvPr>
                <p:cNvSpPr/>
                <p:nvPr/>
              </p:nvSpPr>
              <p:spPr>
                <a:xfrm>
                  <a:off x="1972867" y="4035379"/>
                  <a:ext cx="278644" cy="30960"/>
                </a:xfrm>
                <a:custGeom>
                  <a:avLst/>
                  <a:gdLst>
                    <a:gd name="connsiteX0" fmla="*/ 617220 w 617220"/>
                    <a:gd name="connsiteY0" fmla="*/ 0 h 68580"/>
                    <a:gd name="connsiteX1" fmla="*/ 0 w 617220"/>
                    <a:gd name="connsiteY1" fmla="*/ 68580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7220" h="68580">
                      <a:moveTo>
                        <a:pt x="617220" y="0"/>
                      </a:moveTo>
                      <a:lnTo>
                        <a:pt x="0" y="6858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88" name="자유형 16">
                  <a:extLst>
                    <a:ext uri="{FF2B5EF4-FFF2-40B4-BE49-F238E27FC236}">
                      <a16:creationId xmlns:a16="http://schemas.microsoft.com/office/drawing/2014/main" xmlns="" id="{89A5460E-47A0-46C0-9181-F0AFE379222A}"/>
                    </a:ext>
                  </a:extLst>
                </p:cNvPr>
                <p:cNvSpPr/>
                <p:nvPr/>
              </p:nvSpPr>
              <p:spPr>
                <a:xfrm>
                  <a:off x="1621981" y="4286502"/>
                  <a:ext cx="116962" cy="82561"/>
                </a:xfrm>
                <a:custGeom>
                  <a:avLst/>
                  <a:gdLst>
                    <a:gd name="connsiteX0" fmla="*/ 259080 w 259080"/>
                    <a:gd name="connsiteY0" fmla="*/ 182880 h 182880"/>
                    <a:gd name="connsiteX1" fmla="*/ 0 w 259080"/>
                    <a:gd name="connsiteY1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9080" h="182880">
                      <a:moveTo>
                        <a:pt x="259080" y="182880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89" name="자유형 17">
                  <a:extLst>
                    <a:ext uri="{FF2B5EF4-FFF2-40B4-BE49-F238E27FC236}">
                      <a16:creationId xmlns:a16="http://schemas.microsoft.com/office/drawing/2014/main" xmlns="" id="{B023EF8C-E4FF-4475-810E-EFB053900854}"/>
                    </a:ext>
                  </a:extLst>
                </p:cNvPr>
                <p:cNvSpPr/>
                <p:nvPr/>
              </p:nvSpPr>
              <p:spPr>
                <a:xfrm>
                  <a:off x="1690782" y="4499786"/>
                  <a:ext cx="92881" cy="123842"/>
                </a:xfrm>
                <a:custGeom>
                  <a:avLst/>
                  <a:gdLst>
                    <a:gd name="connsiteX0" fmla="*/ 205740 w 205740"/>
                    <a:gd name="connsiteY0" fmla="*/ 0 h 274320"/>
                    <a:gd name="connsiteX1" fmla="*/ 0 w 205740"/>
                    <a:gd name="connsiteY1" fmla="*/ 274320 h 27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5740" h="274320">
                      <a:moveTo>
                        <a:pt x="205740" y="0"/>
                      </a:moveTo>
                      <a:lnTo>
                        <a:pt x="0" y="2743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90" name="타원 289">
                  <a:extLst>
                    <a:ext uri="{FF2B5EF4-FFF2-40B4-BE49-F238E27FC236}">
                      <a16:creationId xmlns:a16="http://schemas.microsoft.com/office/drawing/2014/main" xmlns="" id="{276054F6-3813-46FA-B955-EE8AE89EB35F}"/>
                    </a:ext>
                  </a:extLst>
                </p:cNvPr>
                <p:cNvSpPr/>
                <p:nvPr/>
              </p:nvSpPr>
              <p:spPr>
                <a:xfrm>
                  <a:off x="1774820" y="3947802"/>
                  <a:ext cx="248368" cy="2483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91" name="타원 290">
                  <a:extLst>
                    <a:ext uri="{FF2B5EF4-FFF2-40B4-BE49-F238E27FC236}">
                      <a16:creationId xmlns:a16="http://schemas.microsoft.com/office/drawing/2014/main" xmlns="" id="{9E0BD4F3-72D5-4408-8B42-131656ECB280}"/>
                    </a:ext>
                  </a:extLst>
                </p:cNvPr>
                <p:cNvSpPr/>
                <p:nvPr/>
              </p:nvSpPr>
              <p:spPr>
                <a:xfrm>
                  <a:off x="1747484" y="4319239"/>
                  <a:ext cx="240216" cy="2402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92" name="도넛 740">
                  <a:extLst>
                    <a:ext uri="{FF2B5EF4-FFF2-40B4-BE49-F238E27FC236}">
                      <a16:creationId xmlns:a16="http://schemas.microsoft.com/office/drawing/2014/main" xmlns="" id="{79F4C259-C570-495F-888E-2D4BD8605B9F}"/>
                    </a:ext>
                  </a:extLst>
                </p:cNvPr>
                <p:cNvSpPr/>
                <p:nvPr/>
              </p:nvSpPr>
              <p:spPr>
                <a:xfrm>
                  <a:off x="1711995" y="4283751"/>
                  <a:ext cx="311193" cy="311193"/>
                </a:xfrm>
                <a:prstGeom prst="donut">
                  <a:avLst>
                    <a:gd name="adj" fmla="val 5752"/>
                  </a:avLst>
                </a:prstGeom>
                <a:solidFill>
                  <a:schemeClr val="bg1">
                    <a:alpha val="5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293" name="타원 292">
                  <a:extLst>
                    <a:ext uri="{FF2B5EF4-FFF2-40B4-BE49-F238E27FC236}">
                      <a16:creationId xmlns:a16="http://schemas.microsoft.com/office/drawing/2014/main" xmlns="" id="{5C6082FB-C793-4D3A-8C00-71EFBD797EB5}"/>
                    </a:ext>
                  </a:extLst>
                </p:cNvPr>
                <p:cNvSpPr/>
                <p:nvPr/>
              </p:nvSpPr>
              <p:spPr>
                <a:xfrm>
                  <a:off x="1584657" y="4583506"/>
                  <a:ext cx="133131" cy="13313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94" name="타원 293">
                  <a:extLst>
                    <a:ext uri="{FF2B5EF4-FFF2-40B4-BE49-F238E27FC236}">
                      <a16:creationId xmlns:a16="http://schemas.microsoft.com/office/drawing/2014/main" xmlns="" id="{32FD185D-0BE6-4E41-85C4-3D93FD892029}"/>
                    </a:ext>
                  </a:extLst>
                </p:cNvPr>
                <p:cNvSpPr/>
                <p:nvPr/>
              </p:nvSpPr>
              <p:spPr>
                <a:xfrm>
                  <a:off x="1530619" y="4209392"/>
                  <a:ext cx="114810" cy="11480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95" name="타원 294">
                  <a:extLst>
                    <a:ext uri="{FF2B5EF4-FFF2-40B4-BE49-F238E27FC236}">
                      <a16:creationId xmlns:a16="http://schemas.microsoft.com/office/drawing/2014/main" xmlns="" id="{50522327-4E80-4E6C-B148-9FD8502C4504}"/>
                    </a:ext>
                  </a:extLst>
                </p:cNvPr>
                <p:cNvSpPr/>
                <p:nvPr/>
              </p:nvSpPr>
              <p:spPr>
                <a:xfrm>
                  <a:off x="2178760" y="3825466"/>
                  <a:ext cx="363064" cy="363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</p:grpSp>
          <p:sp>
            <p:nvSpPr>
              <p:cNvPr id="282" name="자유형: 도형 281">
                <a:extLst>
                  <a:ext uri="{FF2B5EF4-FFF2-40B4-BE49-F238E27FC236}">
                    <a16:creationId xmlns:a16="http://schemas.microsoft.com/office/drawing/2014/main" xmlns="" id="{E99F191F-B584-4364-9D0F-2E58EA7C1537}"/>
                  </a:ext>
                </a:extLst>
              </p:cNvPr>
              <p:cNvSpPr/>
              <p:nvPr/>
            </p:nvSpPr>
            <p:spPr>
              <a:xfrm>
                <a:off x="3411855" y="6033135"/>
                <a:ext cx="13335" cy="150495"/>
              </a:xfrm>
              <a:custGeom>
                <a:avLst/>
                <a:gdLst>
                  <a:gd name="connsiteX0" fmla="*/ 13335 w 13335"/>
                  <a:gd name="connsiteY0" fmla="*/ 0 h 150495"/>
                  <a:gd name="connsiteX1" fmla="*/ 0 w 13335"/>
                  <a:gd name="connsiteY1" fmla="*/ 150495 h 15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" h="150495">
                    <a:moveTo>
                      <a:pt x="13335" y="0"/>
                    </a:moveTo>
                    <a:lnTo>
                      <a:pt x="0" y="150495"/>
                    </a:lnTo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760" dirty="0">
                  <a:latin typeface="+mn-ea"/>
                </a:endParaRPr>
              </a:p>
            </p:txBody>
          </p:sp>
        </p:grpSp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xmlns="" id="{D56CFFED-1090-4BA0-B02C-1EFB051B33CF}"/>
                </a:ext>
              </a:extLst>
            </p:cNvPr>
            <p:cNvGrpSpPr/>
            <p:nvPr/>
          </p:nvGrpSpPr>
          <p:grpSpPr>
            <a:xfrm>
              <a:off x="14690095" y="4376897"/>
              <a:ext cx="774828" cy="613985"/>
              <a:chOff x="5730257" y="5290998"/>
              <a:chExt cx="1492262" cy="1182490"/>
            </a:xfrm>
          </p:grpSpPr>
          <p:grpSp>
            <p:nvGrpSpPr>
              <p:cNvPr id="254" name="그룹 253">
                <a:extLst>
                  <a:ext uri="{FF2B5EF4-FFF2-40B4-BE49-F238E27FC236}">
                    <a16:creationId xmlns:a16="http://schemas.microsoft.com/office/drawing/2014/main" xmlns="" id="{20F7C348-7F9E-4F25-821C-7FA87A5ED0EE}"/>
                  </a:ext>
                </a:extLst>
              </p:cNvPr>
              <p:cNvGrpSpPr/>
              <p:nvPr/>
            </p:nvGrpSpPr>
            <p:grpSpPr>
              <a:xfrm>
                <a:off x="5730257" y="5290998"/>
                <a:ext cx="1492262" cy="1182490"/>
                <a:chOff x="4252497" y="4939532"/>
                <a:chExt cx="1671476" cy="1324502"/>
              </a:xfrm>
            </p:grpSpPr>
            <p:sp>
              <p:nvSpPr>
                <p:cNvPr id="271" name="원형: 비어 있음 270">
                  <a:extLst>
                    <a:ext uri="{FF2B5EF4-FFF2-40B4-BE49-F238E27FC236}">
                      <a16:creationId xmlns:a16="http://schemas.microsoft.com/office/drawing/2014/main" xmlns="" id="{65CEC04B-3C30-426E-B423-45EF01902F04}"/>
                    </a:ext>
                  </a:extLst>
                </p:cNvPr>
                <p:cNvSpPr/>
                <p:nvPr/>
              </p:nvSpPr>
              <p:spPr>
                <a:xfrm>
                  <a:off x="4842604" y="4984864"/>
                  <a:ext cx="1033877" cy="1000810"/>
                </a:xfrm>
                <a:prstGeom prst="donut">
                  <a:avLst>
                    <a:gd name="adj" fmla="val 6711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272" name="자유형: 도형 271">
                  <a:extLst>
                    <a:ext uri="{FF2B5EF4-FFF2-40B4-BE49-F238E27FC236}">
                      <a16:creationId xmlns:a16="http://schemas.microsoft.com/office/drawing/2014/main" xmlns="" id="{16B17F04-B824-4F4F-998C-4E0EA7579842}"/>
                    </a:ext>
                  </a:extLst>
                </p:cNvPr>
                <p:cNvSpPr/>
                <p:nvPr/>
              </p:nvSpPr>
              <p:spPr>
                <a:xfrm>
                  <a:off x="4792249" y="4939532"/>
                  <a:ext cx="1131724" cy="1095528"/>
                </a:xfrm>
                <a:custGeom>
                  <a:avLst/>
                  <a:gdLst>
                    <a:gd name="connsiteX0" fmla="*/ 2373892 w 4747784"/>
                    <a:gd name="connsiteY0" fmla="*/ 279892 h 4747780"/>
                    <a:gd name="connsiteX1" fmla="*/ 279892 w 4747784"/>
                    <a:gd name="connsiteY1" fmla="*/ 2373890 h 4747780"/>
                    <a:gd name="connsiteX2" fmla="*/ 2373892 w 4747784"/>
                    <a:gd name="connsiteY2" fmla="*/ 4467888 h 4747780"/>
                    <a:gd name="connsiteX3" fmla="*/ 4467892 w 4747784"/>
                    <a:gd name="connsiteY3" fmla="*/ 2373890 h 4747780"/>
                    <a:gd name="connsiteX4" fmla="*/ 2373892 w 4747784"/>
                    <a:gd name="connsiteY4" fmla="*/ 279892 h 4747780"/>
                    <a:gd name="connsiteX5" fmla="*/ 2373892 w 4747784"/>
                    <a:gd name="connsiteY5" fmla="*/ 0 h 4747780"/>
                    <a:gd name="connsiteX6" fmla="*/ 4747784 w 4747784"/>
                    <a:gd name="connsiteY6" fmla="*/ 2373890 h 4747780"/>
                    <a:gd name="connsiteX7" fmla="*/ 2373892 w 4747784"/>
                    <a:gd name="connsiteY7" fmla="*/ 4747780 h 4747780"/>
                    <a:gd name="connsiteX8" fmla="*/ 0 w 4747784"/>
                    <a:gd name="connsiteY8" fmla="*/ 2373890 h 4747780"/>
                    <a:gd name="connsiteX9" fmla="*/ 2373892 w 4747784"/>
                    <a:gd name="connsiteY9" fmla="*/ 0 h 474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47784" h="4747780">
                      <a:moveTo>
                        <a:pt x="2373892" y="279892"/>
                      </a:moveTo>
                      <a:cubicBezTo>
                        <a:pt x="1217408" y="279892"/>
                        <a:pt x="279892" y="1217407"/>
                        <a:pt x="279892" y="2373890"/>
                      </a:cubicBezTo>
                      <a:cubicBezTo>
                        <a:pt x="279892" y="3530373"/>
                        <a:pt x="1217408" y="4467888"/>
                        <a:pt x="2373892" y="4467888"/>
                      </a:cubicBezTo>
                      <a:cubicBezTo>
                        <a:pt x="3530376" y="4467888"/>
                        <a:pt x="4467892" y="3530373"/>
                        <a:pt x="4467892" y="2373890"/>
                      </a:cubicBezTo>
                      <a:cubicBezTo>
                        <a:pt x="4467892" y="1217407"/>
                        <a:pt x="3530376" y="279892"/>
                        <a:pt x="2373892" y="279892"/>
                      </a:cubicBezTo>
                      <a:close/>
                      <a:moveTo>
                        <a:pt x="2373892" y="0"/>
                      </a:moveTo>
                      <a:cubicBezTo>
                        <a:pt x="3684956" y="0"/>
                        <a:pt x="4747784" y="1062827"/>
                        <a:pt x="4747784" y="2373890"/>
                      </a:cubicBezTo>
                      <a:cubicBezTo>
                        <a:pt x="4747784" y="3684953"/>
                        <a:pt x="3684956" y="4747780"/>
                        <a:pt x="2373892" y="4747780"/>
                      </a:cubicBezTo>
                      <a:cubicBezTo>
                        <a:pt x="1062828" y="4747780"/>
                        <a:pt x="0" y="3684953"/>
                        <a:pt x="0" y="2373890"/>
                      </a:cubicBezTo>
                      <a:cubicBezTo>
                        <a:pt x="0" y="1062827"/>
                        <a:pt x="1062828" y="0"/>
                        <a:pt x="23738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grpSp>
              <p:nvGrpSpPr>
                <p:cNvPr id="273" name="그룹 272">
                  <a:extLst>
                    <a:ext uri="{FF2B5EF4-FFF2-40B4-BE49-F238E27FC236}">
                      <a16:creationId xmlns:a16="http://schemas.microsoft.com/office/drawing/2014/main" xmlns="" id="{5AA9D6DC-7A81-4BF2-A298-8138B36BEEE8}"/>
                    </a:ext>
                  </a:extLst>
                </p:cNvPr>
                <p:cNvGrpSpPr/>
                <p:nvPr/>
              </p:nvGrpSpPr>
              <p:grpSpPr>
                <a:xfrm rot="2700000">
                  <a:off x="4812263" y="5781291"/>
                  <a:ext cx="86357" cy="399819"/>
                  <a:chOff x="6609185" y="3789040"/>
                  <a:chExt cx="441066" cy="1976760"/>
                </a:xfrm>
              </p:grpSpPr>
              <p:sp>
                <p:nvSpPr>
                  <p:cNvPr id="277" name="모서리가 둥근 직사각형 173">
                    <a:extLst>
                      <a:ext uri="{FF2B5EF4-FFF2-40B4-BE49-F238E27FC236}">
                        <a16:creationId xmlns:a16="http://schemas.microsoft.com/office/drawing/2014/main" xmlns="" id="{8BD5C66E-961C-4E4A-8E1A-C4BEB896AB0A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78" name="모서리가 둥근 직사각형 173">
                    <a:extLst>
                      <a:ext uri="{FF2B5EF4-FFF2-40B4-BE49-F238E27FC236}">
                        <a16:creationId xmlns:a16="http://schemas.microsoft.com/office/drawing/2014/main" xmlns="" id="{1AB44CDC-AAF8-4C31-AB2B-EA30C9B2FDCE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  <p:grpSp>
              <p:nvGrpSpPr>
                <p:cNvPr id="274" name="그룹 273">
                  <a:extLst>
                    <a:ext uri="{FF2B5EF4-FFF2-40B4-BE49-F238E27FC236}">
                      <a16:creationId xmlns:a16="http://schemas.microsoft.com/office/drawing/2014/main" xmlns="" id="{EE58D3E6-89A2-40C3-8F55-68E762DA5B0D}"/>
                    </a:ext>
                  </a:extLst>
                </p:cNvPr>
                <p:cNvGrpSpPr/>
                <p:nvPr/>
              </p:nvGrpSpPr>
              <p:grpSpPr>
                <a:xfrm rot="2700000">
                  <a:off x="4565041" y="5806236"/>
                  <a:ext cx="145254" cy="770342"/>
                  <a:chOff x="6609185" y="3789040"/>
                  <a:chExt cx="441066" cy="1976760"/>
                </a:xfrm>
              </p:grpSpPr>
              <p:sp>
                <p:nvSpPr>
                  <p:cNvPr id="275" name="모서리가 둥근 직사각형 173">
                    <a:extLst>
                      <a:ext uri="{FF2B5EF4-FFF2-40B4-BE49-F238E27FC236}">
                        <a16:creationId xmlns:a16="http://schemas.microsoft.com/office/drawing/2014/main" xmlns="" id="{6995CEA1-C0A5-45F4-B413-2D77D78C4DA4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76" name="모서리가 둥근 직사각형 173">
                    <a:extLst>
                      <a:ext uri="{FF2B5EF4-FFF2-40B4-BE49-F238E27FC236}">
                        <a16:creationId xmlns:a16="http://schemas.microsoft.com/office/drawing/2014/main" xmlns="" id="{38BBF0C7-1CA9-4707-A449-4B68464C085D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255" name="그룹 254">
                <a:extLst>
                  <a:ext uri="{FF2B5EF4-FFF2-40B4-BE49-F238E27FC236}">
                    <a16:creationId xmlns:a16="http://schemas.microsoft.com/office/drawing/2014/main" xmlns="" id="{00D43176-77EE-441E-9FB5-396DAB2D192C}"/>
                  </a:ext>
                </a:extLst>
              </p:cNvPr>
              <p:cNvGrpSpPr/>
              <p:nvPr/>
            </p:nvGrpSpPr>
            <p:grpSpPr>
              <a:xfrm>
                <a:off x="6491450" y="5529767"/>
                <a:ext cx="412959" cy="507831"/>
                <a:chOff x="6490839" y="5541947"/>
                <a:chExt cx="412959" cy="507831"/>
              </a:xfrm>
            </p:grpSpPr>
            <p:grpSp>
              <p:nvGrpSpPr>
                <p:cNvPr id="256" name="그룹 255">
                  <a:extLst>
                    <a:ext uri="{FF2B5EF4-FFF2-40B4-BE49-F238E27FC236}">
                      <a16:creationId xmlns:a16="http://schemas.microsoft.com/office/drawing/2014/main" xmlns="" id="{8E8B0EB8-035D-4011-9F44-C4A4085A9685}"/>
                    </a:ext>
                  </a:extLst>
                </p:cNvPr>
                <p:cNvGrpSpPr/>
                <p:nvPr/>
              </p:nvGrpSpPr>
              <p:grpSpPr>
                <a:xfrm>
                  <a:off x="6490839" y="5541947"/>
                  <a:ext cx="397232" cy="199371"/>
                  <a:chOff x="2148816" y="6977608"/>
                  <a:chExt cx="766107" cy="384510"/>
                </a:xfrm>
              </p:grpSpPr>
              <p:sp>
                <p:nvSpPr>
                  <p:cNvPr id="265" name="직사각형 264">
                    <a:extLst>
                      <a:ext uri="{FF2B5EF4-FFF2-40B4-BE49-F238E27FC236}">
                        <a16:creationId xmlns:a16="http://schemas.microsoft.com/office/drawing/2014/main" xmlns="" id="{8C6A3F6D-34C6-4E95-B368-0EC847A9A7A7}"/>
                      </a:ext>
                    </a:extLst>
                  </p:cNvPr>
                  <p:cNvSpPr/>
                  <p:nvPr/>
                </p:nvSpPr>
                <p:spPr>
                  <a:xfrm>
                    <a:off x="2148816" y="6977608"/>
                    <a:ext cx="766107" cy="45720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66" name="직사각형 265">
                    <a:extLst>
                      <a:ext uri="{FF2B5EF4-FFF2-40B4-BE49-F238E27FC236}">
                        <a16:creationId xmlns:a16="http://schemas.microsoft.com/office/drawing/2014/main" xmlns="" id="{1ECC9C04-FC5A-42D8-BD72-00D0F85374D7}"/>
                      </a:ext>
                    </a:extLst>
                  </p:cNvPr>
                  <p:cNvSpPr/>
                  <p:nvPr/>
                </p:nvSpPr>
                <p:spPr>
                  <a:xfrm>
                    <a:off x="2148816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67" name="직사각형 266">
                    <a:extLst>
                      <a:ext uri="{FF2B5EF4-FFF2-40B4-BE49-F238E27FC236}">
                        <a16:creationId xmlns:a16="http://schemas.microsoft.com/office/drawing/2014/main" xmlns="" id="{091CB522-E6B3-4B02-82C7-6709514598C2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21841"/>
                    <a:ext cx="61687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68" name="직사각형 267">
                    <a:extLst>
                      <a:ext uri="{FF2B5EF4-FFF2-40B4-BE49-F238E27FC236}">
                        <a16:creationId xmlns:a16="http://schemas.microsoft.com/office/drawing/2014/main" xmlns="" id="{FE0B58A4-A41E-4DB4-BD7B-2E89E5C5E446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69" name="직사각형 268">
                    <a:extLst>
                      <a:ext uri="{FF2B5EF4-FFF2-40B4-BE49-F238E27FC236}">
                        <a16:creationId xmlns:a16="http://schemas.microsoft.com/office/drawing/2014/main" xmlns="" id="{8AE9A10F-5E11-434A-8F2D-34E3766B1068}"/>
                      </a:ext>
                    </a:extLst>
                  </p:cNvPr>
                  <p:cNvSpPr/>
                  <p:nvPr/>
                </p:nvSpPr>
                <p:spPr>
                  <a:xfrm>
                    <a:off x="2148816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70" name="직사각형 269">
                    <a:extLst>
                      <a:ext uri="{FF2B5EF4-FFF2-40B4-BE49-F238E27FC236}">
                        <a16:creationId xmlns:a16="http://schemas.microsoft.com/office/drawing/2014/main" xmlns="" id="{F3ADF10C-07C7-4DEF-9A5D-387F8992CD7E}"/>
                      </a:ext>
                    </a:extLst>
                  </p:cNvPr>
                  <p:cNvSpPr/>
                  <p:nvPr/>
                </p:nvSpPr>
                <p:spPr>
                  <a:xfrm>
                    <a:off x="2148816" y="7316398"/>
                    <a:ext cx="23482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  <p:sp>
              <p:nvSpPr>
                <p:cNvPr id="257" name="직사각형 256">
                  <a:extLst>
                    <a:ext uri="{FF2B5EF4-FFF2-40B4-BE49-F238E27FC236}">
                      <a16:creationId xmlns:a16="http://schemas.microsoft.com/office/drawing/2014/main" xmlns="" id="{9C835D7C-81DC-4EB5-9AFC-159F5C127180}"/>
                    </a:ext>
                  </a:extLst>
                </p:cNvPr>
                <p:cNvSpPr/>
                <p:nvPr/>
              </p:nvSpPr>
              <p:spPr>
                <a:xfrm>
                  <a:off x="6493236" y="5773563"/>
                  <a:ext cx="134853" cy="181890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xmlns="" id="{FCBABE56-70DF-436A-A889-FA1638E80F50}"/>
                    </a:ext>
                  </a:extLst>
                </p:cNvPr>
                <p:cNvGrpSpPr/>
                <p:nvPr/>
              </p:nvGrpSpPr>
              <p:grpSpPr>
                <a:xfrm>
                  <a:off x="6651005" y="5780564"/>
                  <a:ext cx="252792" cy="155182"/>
                  <a:chOff x="2057738" y="7062832"/>
                  <a:chExt cx="674210" cy="299286"/>
                </a:xfrm>
              </p:grpSpPr>
              <p:sp>
                <p:nvSpPr>
                  <p:cNvPr id="260" name="직사각형 259">
                    <a:extLst>
                      <a:ext uri="{FF2B5EF4-FFF2-40B4-BE49-F238E27FC236}">
                        <a16:creationId xmlns:a16="http://schemas.microsoft.com/office/drawing/2014/main" xmlns="" id="{7AFB245C-A74D-428F-85E1-19A2D22B2CED}"/>
                      </a:ext>
                    </a:extLst>
                  </p:cNvPr>
                  <p:cNvSpPr/>
                  <p:nvPr/>
                </p:nvSpPr>
                <p:spPr>
                  <a:xfrm>
                    <a:off x="2057741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61" name="직사각형 260">
                    <a:extLst>
                      <a:ext uri="{FF2B5EF4-FFF2-40B4-BE49-F238E27FC236}">
                        <a16:creationId xmlns:a16="http://schemas.microsoft.com/office/drawing/2014/main" xmlns="" id="{7D32F9B6-13E7-4299-AF20-99233F1D2472}"/>
                      </a:ext>
                    </a:extLst>
                  </p:cNvPr>
                  <p:cNvSpPr/>
                  <p:nvPr/>
                </p:nvSpPr>
                <p:spPr>
                  <a:xfrm>
                    <a:off x="2057738" y="7121842"/>
                    <a:ext cx="67209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62" name="직사각형 261">
                    <a:extLst>
                      <a:ext uri="{FF2B5EF4-FFF2-40B4-BE49-F238E27FC236}">
                        <a16:creationId xmlns:a16="http://schemas.microsoft.com/office/drawing/2014/main" xmlns="" id="{87B54DB9-D860-4D5F-953E-50B4ACC84555}"/>
                      </a:ext>
                    </a:extLst>
                  </p:cNvPr>
                  <p:cNvSpPr/>
                  <p:nvPr/>
                </p:nvSpPr>
                <p:spPr>
                  <a:xfrm>
                    <a:off x="2057741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63" name="직사각형 262">
                    <a:extLst>
                      <a:ext uri="{FF2B5EF4-FFF2-40B4-BE49-F238E27FC236}">
                        <a16:creationId xmlns:a16="http://schemas.microsoft.com/office/drawing/2014/main" xmlns="" id="{D5761F50-1ECA-4DE5-9159-A0CA325CF2AC}"/>
                      </a:ext>
                    </a:extLst>
                  </p:cNvPr>
                  <p:cNvSpPr/>
                  <p:nvPr/>
                </p:nvSpPr>
                <p:spPr>
                  <a:xfrm>
                    <a:off x="2057741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  <p:sp>
                <p:nvSpPr>
                  <p:cNvPr id="264" name="직사각형 263">
                    <a:extLst>
                      <a:ext uri="{FF2B5EF4-FFF2-40B4-BE49-F238E27FC236}">
                        <a16:creationId xmlns:a16="http://schemas.microsoft.com/office/drawing/2014/main" xmlns="" id="{E3E14E01-5672-4BDA-A5E4-1A5D93D1D57A}"/>
                      </a:ext>
                    </a:extLst>
                  </p:cNvPr>
                  <p:cNvSpPr/>
                  <p:nvPr/>
                </p:nvSpPr>
                <p:spPr>
                  <a:xfrm>
                    <a:off x="2057741" y="7316398"/>
                    <a:ext cx="234821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760" dirty="0">
                      <a:latin typeface="+mn-ea"/>
                    </a:endParaRPr>
                  </a:p>
                </p:txBody>
              </p:sp>
            </p:grpSp>
            <p:sp>
              <p:nvSpPr>
                <p:cNvPr id="259" name="직사각형 258">
                  <a:extLst>
                    <a:ext uri="{FF2B5EF4-FFF2-40B4-BE49-F238E27FC236}">
                      <a16:creationId xmlns:a16="http://schemas.microsoft.com/office/drawing/2014/main" xmlns="" id="{2452750F-8B94-42A9-A693-7D4E75CFB154}"/>
                    </a:ext>
                  </a:extLst>
                </p:cNvPr>
                <p:cNvSpPr/>
                <p:nvPr/>
              </p:nvSpPr>
              <p:spPr>
                <a:xfrm>
                  <a:off x="6490839" y="5969232"/>
                  <a:ext cx="412959" cy="805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</p:grpSp>
        </p:grpSp>
      </p:grpSp>
      <p:sp>
        <p:nvSpPr>
          <p:cNvPr id="363" name="TextBox 362">
            <a:extLst>
              <a:ext uri="{FF2B5EF4-FFF2-40B4-BE49-F238E27FC236}">
                <a16:creationId xmlns:a16="http://schemas.microsoft.com/office/drawing/2014/main" xmlns="" id="{966053C9-9164-43AE-885E-22D84A746902}"/>
              </a:ext>
            </a:extLst>
          </p:cNvPr>
          <p:cNvSpPr txBox="1"/>
          <p:nvPr/>
        </p:nvSpPr>
        <p:spPr>
          <a:xfrm>
            <a:off x="2862832" y="1528149"/>
            <a:ext cx="7058744" cy="715082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ctr"/>
            <a:r>
              <a:rPr lang="ko-KR" altLang="en-US" sz="4000" b="1" spc="-122" dirty="0" err="1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4000" b="1" spc="-122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4000" b="1" spc="-122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GIS</a:t>
            </a:r>
            <a:r>
              <a:rPr lang="ko-KR" altLang="en-US" sz="4000" b="1" spc="-122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를 이용한 지도화</a:t>
            </a:r>
            <a:endParaRPr lang="ko-KR" altLang="en-US" sz="2400" b="1" spc="-4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xmlns="" id="{044313A8-CA46-47FC-9DEC-316DD96CE5E0}"/>
              </a:ext>
            </a:extLst>
          </p:cNvPr>
          <p:cNvSpPr txBox="1"/>
          <p:nvPr/>
        </p:nvSpPr>
        <p:spPr>
          <a:xfrm>
            <a:off x="4575152" y="2491179"/>
            <a:ext cx="5004192" cy="376527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ctr"/>
            <a:r>
              <a:rPr lang="en-US" altLang="ko-KR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- QGIS</a:t>
            </a:r>
            <a:r>
              <a:rPr lang="ko-KR" altLang="en-US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b="1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PyQGIS</a:t>
            </a:r>
            <a:r>
              <a:rPr lang="en-US" altLang="ko-KR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활용</a:t>
            </a:r>
            <a:r>
              <a:rPr lang="en-US" altLang="ko-KR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-</a:t>
            </a:r>
            <a:endParaRPr lang="en-US" altLang="ko-KR" b="1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xmlns="" id="{3C8EC8B0-EE4A-45A9-9E6F-54CE8F28707E}"/>
              </a:ext>
            </a:extLst>
          </p:cNvPr>
          <p:cNvSpPr txBox="1"/>
          <p:nvPr/>
        </p:nvSpPr>
        <p:spPr>
          <a:xfrm>
            <a:off x="6786769" y="5361944"/>
            <a:ext cx="2671556" cy="1069025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2024.06.01</a:t>
            </a:r>
          </a:p>
          <a:p>
            <a:pPr algn="r">
              <a:lnSpc>
                <a:spcPct val="150000"/>
              </a:lnSpc>
            </a:pPr>
            <a:r>
              <a:rPr lang="ko-KR" altLang="en-US" sz="1400" b="1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이민파</a:t>
            </a:r>
            <a:r>
              <a:rPr lang="ko-KR" altLang="en-US" sz="1400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</a:t>
            </a:r>
            <a:endParaRPr lang="en-US" altLang="ko-KR" sz="1400" b="1" spc="-33" dirty="0" smtClean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mapplus@gmail.com</a:t>
            </a:r>
            <a:endParaRPr lang="en-US" altLang="ko-KR" sz="1400" b="1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126" name="그림 12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7181180" y="4199885"/>
            <a:ext cx="1338365" cy="483440"/>
          </a:xfrm>
          <a:prstGeom prst="rect">
            <a:avLst/>
          </a:prstGeom>
        </p:spPr>
      </p:pic>
      <p:grpSp>
        <p:nvGrpSpPr>
          <p:cNvPr id="136" name="그룹 135"/>
          <p:cNvGrpSpPr/>
          <p:nvPr/>
        </p:nvGrpSpPr>
        <p:grpSpPr>
          <a:xfrm>
            <a:off x="1075015" y="6514899"/>
            <a:ext cx="3102790" cy="270482"/>
            <a:chOff x="4736626" y="6524322"/>
            <a:chExt cx="3102790" cy="270482"/>
          </a:xfrm>
        </p:grpSpPr>
        <p:sp>
          <p:nvSpPr>
            <p:cNvPr id="137" name="직사각형 1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138" name="그림 1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1947694" y="2064125"/>
            <a:ext cx="935122" cy="1084741"/>
            <a:chOff x="1947694" y="2064125"/>
            <a:chExt cx="935122" cy="1084741"/>
          </a:xfrm>
        </p:grpSpPr>
        <p:grpSp>
          <p:nvGrpSpPr>
            <p:cNvPr id="243" name="그룹 242">
              <a:extLst>
                <a:ext uri="{FF2B5EF4-FFF2-40B4-BE49-F238E27FC236}">
                  <a16:creationId xmlns:a16="http://schemas.microsoft.com/office/drawing/2014/main" xmlns="" id="{DE824871-D9F8-475D-892D-2F5D83688200}"/>
                </a:ext>
              </a:extLst>
            </p:cNvPr>
            <p:cNvGrpSpPr/>
            <p:nvPr/>
          </p:nvGrpSpPr>
          <p:grpSpPr>
            <a:xfrm>
              <a:off x="1947694" y="2064125"/>
              <a:ext cx="935122" cy="1084741"/>
              <a:chOff x="2362127" y="1286339"/>
              <a:chExt cx="1142676" cy="1325504"/>
            </a:xfrm>
          </p:grpSpPr>
          <p:sp>
            <p:nvSpPr>
              <p:cNvPr id="356" name="육각형 355">
                <a:extLst>
                  <a:ext uri="{FF2B5EF4-FFF2-40B4-BE49-F238E27FC236}">
                    <a16:creationId xmlns:a16="http://schemas.microsoft.com/office/drawing/2014/main" xmlns="" id="{5CF5BCA9-A940-46B4-B42E-4BF1D74CD585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>
                  <a:latin typeface="+mn-ea"/>
                </a:endParaRPr>
              </a:p>
            </p:txBody>
          </p:sp>
          <p:sp>
            <p:nvSpPr>
              <p:cNvPr id="357" name="타원 356">
                <a:extLst>
                  <a:ext uri="{FF2B5EF4-FFF2-40B4-BE49-F238E27FC236}">
                    <a16:creationId xmlns:a16="http://schemas.microsoft.com/office/drawing/2014/main" xmlns="" id="{685CA378-9AF1-405B-A940-E919A15CA1F3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latin typeface="+mn-ea"/>
                </a:endParaRPr>
              </a:p>
            </p:txBody>
          </p:sp>
          <p:sp>
            <p:nvSpPr>
              <p:cNvPr id="358" name="타원 227">
                <a:extLst>
                  <a:ext uri="{FF2B5EF4-FFF2-40B4-BE49-F238E27FC236}">
                    <a16:creationId xmlns:a16="http://schemas.microsoft.com/office/drawing/2014/main" xmlns="" id="{A31E92BB-E682-495F-B61E-5E885230E64B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rgbClr val="008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latin typeface="+mn-ea"/>
                </a:endParaRPr>
              </a:p>
            </p:txBody>
          </p:sp>
        </p:grpSp>
        <p:grpSp>
          <p:nvGrpSpPr>
            <p:cNvPr id="143" name="그룹 142"/>
            <p:cNvGrpSpPr/>
            <p:nvPr/>
          </p:nvGrpSpPr>
          <p:grpSpPr>
            <a:xfrm>
              <a:off x="1983255" y="2174495"/>
              <a:ext cx="864000" cy="864000"/>
              <a:chOff x="-1341516" y="2036792"/>
              <a:chExt cx="864000" cy="864000"/>
            </a:xfrm>
          </p:grpSpPr>
          <p:sp>
            <p:nvSpPr>
              <p:cNvPr id="144" name="타원 143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145" name="그림 144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015799" y="3756552"/>
            <a:ext cx="928424" cy="1076972"/>
            <a:chOff x="1015799" y="3756552"/>
            <a:chExt cx="928424" cy="1076972"/>
          </a:xfrm>
        </p:grpSpPr>
        <p:grpSp>
          <p:nvGrpSpPr>
            <p:cNvPr id="244" name="그룹 243">
              <a:extLst>
                <a:ext uri="{FF2B5EF4-FFF2-40B4-BE49-F238E27FC236}">
                  <a16:creationId xmlns:a16="http://schemas.microsoft.com/office/drawing/2014/main" xmlns="" id="{C15BCF66-3FF0-4FA3-AEFC-17E2C477CA72}"/>
                </a:ext>
              </a:extLst>
            </p:cNvPr>
            <p:cNvGrpSpPr/>
            <p:nvPr/>
          </p:nvGrpSpPr>
          <p:grpSpPr>
            <a:xfrm>
              <a:off x="1015799" y="3756552"/>
              <a:ext cx="928424" cy="1076972"/>
              <a:chOff x="1252915" y="3373869"/>
              <a:chExt cx="1142676" cy="1325504"/>
            </a:xfrm>
          </p:grpSpPr>
          <p:sp>
            <p:nvSpPr>
              <p:cNvPr id="344" name="육각형 343">
                <a:extLst>
                  <a:ext uri="{FF2B5EF4-FFF2-40B4-BE49-F238E27FC236}">
                    <a16:creationId xmlns:a16="http://schemas.microsoft.com/office/drawing/2014/main" xmlns="" id="{D72244F3-7342-4CF4-98EF-90EF2E2381B4}"/>
                  </a:ext>
                </a:extLst>
              </p:cNvPr>
              <p:cNvSpPr/>
              <p:nvPr/>
            </p:nvSpPr>
            <p:spPr>
              <a:xfrm rot="5400000">
                <a:off x="1161501" y="3465283"/>
                <a:ext cx="1325504" cy="1142676"/>
              </a:xfrm>
              <a:prstGeom prst="hexagon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>
                  <a:latin typeface="+mn-ea"/>
                </a:endParaRPr>
              </a:p>
            </p:txBody>
          </p:sp>
          <p:grpSp>
            <p:nvGrpSpPr>
              <p:cNvPr id="345" name="그룹 344">
                <a:extLst>
                  <a:ext uri="{FF2B5EF4-FFF2-40B4-BE49-F238E27FC236}">
                    <a16:creationId xmlns:a16="http://schemas.microsoft.com/office/drawing/2014/main" xmlns="" id="{830AA691-347F-4947-8A4E-42081EEA1B9C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346" name="그룹 345">
                  <a:extLst>
                    <a:ext uri="{FF2B5EF4-FFF2-40B4-BE49-F238E27FC236}">
                      <a16:creationId xmlns:a16="http://schemas.microsoft.com/office/drawing/2014/main" xmlns="" id="{1E790C3E-711D-4A0C-AA53-0FA030E5B933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352" name="직사각형 351">
                    <a:extLst>
                      <a:ext uri="{FF2B5EF4-FFF2-40B4-BE49-F238E27FC236}">
                        <a16:creationId xmlns:a16="http://schemas.microsoft.com/office/drawing/2014/main" xmlns="" id="{1C4F625E-079A-4D5B-B3B9-34EA0B898520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353" name="직사각형 352">
                    <a:extLst>
                      <a:ext uri="{FF2B5EF4-FFF2-40B4-BE49-F238E27FC236}">
                        <a16:creationId xmlns:a16="http://schemas.microsoft.com/office/drawing/2014/main" xmlns="" id="{F580D641-F7A9-46B8-A0B8-5D5126489964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354" name="직사각형 353">
                    <a:extLst>
                      <a:ext uri="{FF2B5EF4-FFF2-40B4-BE49-F238E27FC236}">
                        <a16:creationId xmlns:a16="http://schemas.microsoft.com/office/drawing/2014/main" xmlns="" id="{F77427D0-92EE-47C4-9621-37A0E88ABA78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355" name="직사각형 354">
                    <a:extLst>
                      <a:ext uri="{FF2B5EF4-FFF2-40B4-BE49-F238E27FC236}">
                        <a16:creationId xmlns:a16="http://schemas.microsoft.com/office/drawing/2014/main" xmlns="" id="{A5C38723-93E6-4D92-B8BD-E2C09842781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</p:grpSp>
            <p:grpSp>
              <p:nvGrpSpPr>
                <p:cNvPr id="347" name="그룹 346">
                  <a:extLst>
                    <a:ext uri="{FF2B5EF4-FFF2-40B4-BE49-F238E27FC236}">
                      <a16:creationId xmlns:a16="http://schemas.microsoft.com/office/drawing/2014/main" xmlns="" id="{AFA66F79-F3B8-4939-854E-7C20C9A07044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xmlns="" id="{1E7A301D-6883-4D23-BE3A-D0D34CBE1CE7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349" name="직사각형 348">
                    <a:extLst>
                      <a:ext uri="{FF2B5EF4-FFF2-40B4-BE49-F238E27FC236}">
                        <a16:creationId xmlns:a16="http://schemas.microsoft.com/office/drawing/2014/main" xmlns="" id="{67168959-3F46-42E6-A70A-0AFE5699D9BA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350" name="직사각형 349">
                    <a:extLst>
                      <a:ext uri="{FF2B5EF4-FFF2-40B4-BE49-F238E27FC236}">
                        <a16:creationId xmlns:a16="http://schemas.microsoft.com/office/drawing/2014/main" xmlns="" id="{636D4759-D733-413D-8ACA-C3734D7BAC20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351" name="직사각형 350">
                    <a:extLst>
                      <a:ext uri="{FF2B5EF4-FFF2-40B4-BE49-F238E27FC236}">
                        <a16:creationId xmlns:a16="http://schemas.microsoft.com/office/drawing/2014/main" xmlns="" id="{54A09489-11B5-4D91-A0C7-486A63A0A87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46" name="그룹 145"/>
            <p:cNvGrpSpPr/>
            <p:nvPr/>
          </p:nvGrpSpPr>
          <p:grpSpPr>
            <a:xfrm>
              <a:off x="1048011" y="3863038"/>
              <a:ext cx="864000" cy="864000"/>
              <a:chOff x="-1806583" y="734003"/>
              <a:chExt cx="864000" cy="864000"/>
            </a:xfrm>
          </p:grpSpPr>
          <p:sp>
            <p:nvSpPr>
              <p:cNvPr id="147" name="타원 146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148" name="그림 14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6" name="그룹 5"/>
          <p:cNvGrpSpPr>
            <a:grpSpLocks noChangeAspect="1"/>
          </p:cNvGrpSpPr>
          <p:nvPr/>
        </p:nvGrpSpPr>
        <p:grpSpPr>
          <a:xfrm>
            <a:off x="3316722" y="2903054"/>
            <a:ext cx="939504" cy="1089825"/>
            <a:chOff x="3316722" y="2903054"/>
            <a:chExt cx="939504" cy="1089825"/>
          </a:xfrm>
        </p:grpSpPr>
        <p:grpSp>
          <p:nvGrpSpPr>
            <p:cNvPr id="246" name="그룹 245">
              <a:extLst>
                <a:ext uri="{FF2B5EF4-FFF2-40B4-BE49-F238E27FC236}">
                  <a16:creationId xmlns:a16="http://schemas.microsoft.com/office/drawing/2014/main" xmlns="" id="{12986470-089A-4A7B-8D6C-5E557857ECE9}"/>
                </a:ext>
              </a:extLst>
            </p:cNvPr>
            <p:cNvGrpSpPr/>
            <p:nvPr/>
          </p:nvGrpSpPr>
          <p:grpSpPr>
            <a:xfrm>
              <a:off x="3316722" y="2903054"/>
              <a:ext cx="939504" cy="1089825"/>
              <a:chOff x="4086241" y="2339197"/>
              <a:chExt cx="1142676" cy="1325504"/>
            </a:xfrm>
          </p:grpSpPr>
          <p:sp>
            <p:nvSpPr>
              <p:cNvPr id="247" name="육각형 246">
                <a:extLst>
                  <a:ext uri="{FF2B5EF4-FFF2-40B4-BE49-F238E27FC236}">
                    <a16:creationId xmlns:a16="http://schemas.microsoft.com/office/drawing/2014/main" xmlns="" id="{B82E556B-AFD4-4D97-A0F0-41A317CA7490}"/>
                  </a:ext>
                </a:extLst>
              </p:cNvPr>
              <p:cNvSpPr/>
              <p:nvPr/>
            </p:nvSpPr>
            <p:spPr>
              <a:xfrm rot="5400000">
                <a:off x="3994827" y="2430611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  <a:alpha val="62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>
                  <a:latin typeface="+mn-ea"/>
                </a:endParaRPr>
              </a:p>
            </p:txBody>
          </p:sp>
          <p:grpSp>
            <p:nvGrpSpPr>
              <p:cNvPr id="248" name="그룹 247">
                <a:extLst>
                  <a:ext uri="{FF2B5EF4-FFF2-40B4-BE49-F238E27FC236}">
                    <a16:creationId xmlns:a16="http://schemas.microsoft.com/office/drawing/2014/main" xmlns="" id="{05ECA779-DF0D-4A4E-9900-F4964C747466}"/>
                  </a:ext>
                </a:extLst>
              </p:cNvPr>
              <p:cNvGrpSpPr/>
              <p:nvPr/>
            </p:nvGrpSpPr>
            <p:grpSpPr>
              <a:xfrm>
                <a:off x="4285301" y="2680191"/>
                <a:ext cx="703260" cy="643516"/>
                <a:chOff x="14058481" y="4432251"/>
                <a:chExt cx="238671" cy="218396"/>
              </a:xfrm>
            </p:grpSpPr>
            <p:sp>
              <p:nvSpPr>
                <p:cNvPr id="249" name="타원 248">
                  <a:extLst>
                    <a:ext uri="{FF2B5EF4-FFF2-40B4-BE49-F238E27FC236}">
                      <a16:creationId xmlns:a16="http://schemas.microsoft.com/office/drawing/2014/main" xmlns="" id="{1FA52F63-B388-4DEA-96D5-9D3CF1B4BA63}"/>
                    </a:ext>
                  </a:extLst>
                </p:cNvPr>
                <p:cNvSpPr/>
                <p:nvPr/>
              </p:nvSpPr>
              <p:spPr>
                <a:xfrm>
                  <a:off x="14120650" y="4474146"/>
                  <a:ext cx="176502" cy="1765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50" name="자유형: 도형 249">
                  <a:extLst>
                    <a:ext uri="{FF2B5EF4-FFF2-40B4-BE49-F238E27FC236}">
                      <a16:creationId xmlns:a16="http://schemas.microsoft.com/office/drawing/2014/main" xmlns="" id="{9F213924-7108-4A19-876F-A9D60B9042E1}"/>
                    </a:ext>
                  </a:extLst>
                </p:cNvPr>
                <p:cNvSpPr/>
                <p:nvPr/>
              </p:nvSpPr>
              <p:spPr>
                <a:xfrm>
                  <a:off x="14058481" y="4432251"/>
                  <a:ext cx="202367" cy="202365"/>
                </a:xfrm>
                <a:custGeom>
                  <a:avLst/>
                  <a:gdLst>
                    <a:gd name="connsiteX0" fmla="*/ 339778 w 679556"/>
                    <a:gd name="connsiteY0" fmla="*/ 120574 h 679550"/>
                    <a:gd name="connsiteX1" fmla="*/ 120577 w 679556"/>
                    <a:gd name="connsiteY1" fmla="*/ 339775 h 679550"/>
                    <a:gd name="connsiteX2" fmla="*/ 339778 w 679556"/>
                    <a:gd name="connsiteY2" fmla="*/ 558976 h 679550"/>
                    <a:gd name="connsiteX3" fmla="*/ 558979 w 679556"/>
                    <a:gd name="connsiteY3" fmla="*/ 339775 h 679550"/>
                    <a:gd name="connsiteX4" fmla="*/ 339778 w 679556"/>
                    <a:gd name="connsiteY4" fmla="*/ 120574 h 679550"/>
                    <a:gd name="connsiteX5" fmla="*/ 322469 w 679556"/>
                    <a:gd name="connsiteY5" fmla="*/ 0 h 679550"/>
                    <a:gd name="connsiteX6" fmla="*/ 339921 w 679556"/>
                    <a:gd name="connsiteY6" fmla="*/ 0 h 679550"/>
                    <a:gd name="connsiteX7" fmla="*/ 357088 w 679556"/>
                    <a:gd name="connsiteY7" fmla="*/ 0 h 679550"/>
                    <a:gd name="connsiteX8" fmla="*/ 357091 w 679556"/>
                    <a:gd name="connsiteY8" fmla="*/ 0 h 679550"/>
                    <a:gd name="connsiteX9" fmla="*/ 386248 w 679556"/>
                    <a:gd name="connsiteY9" fmla="*/ 29159 h 679550"/>
                    <a:gd name="connsiteX10" fmla="*/ 386248 w 679556"/>
                    <a:gd name="connsiteY10" fmla="*/ 54814 h 679550"/>
                    <a:gd name="connsiteX11" fmla="*/ 437409 w 679556"/>
                    <a:gd name="connsiteY11" fmla="*/ 68168 h 679550"/>
                    <a:gd name="connsiteX12" fmla="*/ 442049 w 679556"/>
                    <a:gd name="connsiteY12" fmla="*/ 69706 h 679550"/>
                    <a:gd name="connsiteX13" fmla="*/ 454847 w 679556"/>
                    <a:gd name="connsiteY13" fmla="*/ 47540 h 679550"/>
                    <a:gd name="connsiteX14" fmla="*/ 494678 w 679556"/>
                    <a:gd name="connsiteY14" fmla="*/ 36868 h 679550"/>
                    <a:gd name="connsiteX15" fmla="*/ 524659 w 679556"/>
                    <a:gd name="connsiteY15" fmla="*/ 54176 h 679550"/>
                    <a:gd name="connsiteX16" fmla="*/ 524659 w 679556"/>
                    <a:gd name="connsiteY16" fmla="*/ 54177 h 679550"/>
                    <a:gd name="connsiteX17" fmla="*/ 524660 w 679556"/>
                    <a:gd name="connsiteY17" fmla="*/ 54178 h 679550"/>
                    <a:gd name="connsiteX18" fmla="*/ 532533 w 679556"/>
                    <a:gd name="connsiteY18" fmla="*/ 61120 h 679550"/>
                    <a:gd name="connsiteX19" fmla="*/ 538772 w 679556"/>
                    <a:gd name="connsiteY19" fmla="*/ 79433 h 679550"/>
                    <a:gd name="connsiteX20" fmla="*/ 538946 w 679556"/>
                    <a:gd name="connsiteY20" fmla="*/ 81935 h 679550"/>
                    <a:gd name="connsiteX21" fmla="*/ 535332 w 679556"/>
                    <a:gd name="connsiteY21" fmla="*/ 94008 h 679550"/>
                    <a:gd name="connsiteX22" fmla="*/ 521993 w 679556"/>
                    <a:gd name="connsiteY22" fmla="*/ 117110 h 679550"/>
                    <a:gd name="connsiteX23" fmla="*/ 562447 w 679556"/>
                    <a:gd name="connsiteY23" fmla="*/ 157562 h 679550"/>
                    <a:gd name="connsiteX24" fmla="*/ 585548 w 679556"/>
                    <a:gd name="connsiteY24" fmla="*/ 144226 h 679550"/>
                    <a:gd name="connsiteX25" fmla="*/ 596524 w 679556"/>
                    <a:gd name="connsiteY25" fmla="*/ 140535 h 679550"/>
                    <a:gd name="connsiteX26" fmla="*/ 625382 w 679556"/>
                    <a:gd name="connsiteY26" fmla="*/ 154900 h 679550"/>
                    <a:gd name="connsiteX27" fmla="*/ 642691 w 679556"/>
                    <a:gd name="connsiteY27" fmla="*/ 184879 h 679550"/>
                    <a:gd name="connsiteX28" fmla="*/ 646381 w 679556"/>
                    <a:gd name="connsiteY28" fmla="*/ 195854 h 679550"/>
                    <a:gd name="connsiteX29" fmla="*/ 645887 w 679556"/>
                    <a:gd name="connsiteY29" fmla="*/ 202951 h 679550"/>
                    <a:gd name="connsiteX30" fmla="*/ 632016 w 679556"/>
                    <a:gd name="connsiteY30" fmla="*/ 224713 h 679550"/>
                    <a:gd name="connsiteX31" fmla="*/ 609850 w 679556"/>
                    <a:gd name="connsiteY31" fmla="*/ 237509 h 679550"/>
                    <a:gd name="connsiteX32" fmla="*/ 614188 w 679556"/>
                    <a:gd name="connsiteY32" fmla="*/ 250576 h 679550"/>
                    <a:gd name="connsiteX33" fmla="*/ 614231 w 679556"/>
                    <a:gd name="connsiteY33" fmla="*/ 250706 h 679550"/>
                    <a:gd name="connsiteX34" fmla="*/ 624742 w 679556"/>
                    <a:gd name="connsiteY34" fmla="*/ 293305 h 679550"/>
                    <a:gd name="connsiteX35" fmla="*/ 624742 w 679556"/>
                    <a:gd name="connsiteY35" fmla="*/ 293307 h 679550"/>
                    <a:gd name="connsiteX36" fmla="*/ 650398 w 679556"/>
                    <a:gd name="connsiteY36" fmla="*/ 293307 h 679550"/>
                    <a:gd name="connsiteX37" fmla="*/ 679556 w 679556"/>
                    <a:gd name="connsiteY37" fmla="*/ 322466 h 679550"/>
                    <a:gd name="connsiteX38" fmla="*/ 679556 w 679556"/>
                    <a:gd name="connsiteY38" fmla="*/ 357084 h 679550"/>
                    <a:gd name="connsiteX39" fmla="*/ 650398 w 679556"/>
                    <a:gd name="connsiteY39" fmla="*/ 386244 h 679550"/>
                    <a:gd name="connsiteX40" fmla="*/ 624742 w 679556"/>
                    <a:gd name="connsiteY40" fmla="*/ 386244 h 679550"/>
                    <a:gd name="connsiteX41" fmla="*/ 624742 w 679556"/>
                    <a:gd name="connsiteY41" fmla="*/ 386248 h 679550"/>
                    <a:gd name="connsiteX42" fmla="*/ 614231 w 679556"/>
                    <a:gd name="connsiteY42" fmla="*/ 428845 h 679550"/>
                    <a:gd name="connsiteX43" fmla="*/ 614188 w 679556"/>
                    <a:gd name="connsiteY43" fmla="*/ 428974 h 679550"/>
                    <a:gd name="connsiteX44" fmla="*/ 614188 w 679556"/>
                    <a:gd name="connsiteY44" fmla="*/ 428977 h 679550"/>
                    <a:gd name="connsiteX45" fmla="*/ 609850 w 679556"/>
                    <a:gd name="connsiteY45" fmla="*/ 442044 h 679550"/>
                    <a:gd name="connsiteX46" fmla="*/ 632016 w 679556"/>
                    <a:gd name="connsiteY46" fmla="*/ 454842 h 679550"/>
                    <a:gd name="connsiteX47" fmla="*/ 645887 w 679556"/>
                    <a:gd name="connsiteY47" fmla="*/ 476603 h 679550"/>
                    <a:gd name="connsiteX48" fmla="*/ 646381 w 679556"/>
                    <a:gd name="connsiteY48" fmla="*/ 483697 h 679550"/>
                    <a:gd name="connsiteX49" fmla="*/ 642691 w 679556"/>
                    <a:gd name="connsiteY49" fmla="*/ 494673 h 679550"/>
                    <a:gd name="connsiteX50" fmla="*/ 625382 w 679556"/>
                    <a:gd name="connsiteY50" fmla="*/ 524654 h 679550"/>
                    <a:gd name="connsiteX51" fmla="*/ 607675 w 679556"/>
                    <a:gd name="connsiteY51" fmla="*/ 538238 h 679550"/>
                    <a:gd name="connsiteX52" fmla="*/ 585548 w 679556"/>
                    <a:gd name="connsiteY52" fmla="*/ 535327 h 679550"/>
                    <a:gd name="connsiteX53" fmla="*/ 562447 w 679556"/>
                    <a:gd name="connsiteY53" fmla="*/ 521990 h 679550"/>
                    <a:gd name="connsiteX54" fmla="*/ 551293 w 679556"/>
                    <a:gd name="connsiteY54" fmla="*/ 535198 h 679550"/>
                    <a:gd name="connsiteX55" fmla="*/ 521993 w 679556"/>
                    <a:gd name="connsiteY55" fmla="*/ 562443 h 679550"/>
                    <a:gd name="connsiteX56" fmla="*/ 535332 w 679556"/>
                    <a:gd name="connsiteY56" fmla="*/ 585544 h 679550"/>
                    <a:gd name="connsiteX57" fmla="*/ 538946 w 679556"/>
                    <a:gd name="connsiteY57" fmla="*/ 597617 h 679550"/>
                    <a:gd name="connsiteX58" fmla="*/ 538772 w 679556"/>
                    <a:gd name="connsiteY58" fmla="*/ 600120 h 679550"/>
                    <a:gd name="connsiteX59" fmla="*/ 532533 w 679556"/>
                    <a:gd name="connsiteY59" fmla="*/ 618431 h 679550"/>
                    <a:gd name="connsiteX60" fmla="*/ 524660 w 679556"/>
                    <a:gd name="connsiteY60" fmla="*/ 625372 h 679550"/>
                    <a:gd name="connsiteX61" fmla="*/ 524659 w 679556"/>
                    <a:gd name="connsiteY61" fmla="*/ 625375 h 679550"/>
                    <a:gd name="connsiteX62" fmla="*/ 524659 w 679556"/>
                    <a:gd name="connsiteY62" fmla="*/ 625376 h 679550"/>
                    <a:gd name="connsiteX63" fmla="*/ 494678 w 679556"/>
                    <a:gd name="connsiteY63" fmla="*/ 642686 h 679550"/>
                    <a:gd name="connsiteX64" fmla="*/ 454847 w 679556"/>
                    <a:gd name="connsiteY64" fmla="*/ 632011 h 679550"/>
                    <a:gd name="connsiteX65" fmla="*/ 442049 w 679556"/>
                    <a:gd name="connsiteY65" fmla="*/ 609844 h 679550"/>
                    <a:gd name="connsiteX66" fmla="*/ 437620 w 679556"/>
                    <a:gd name="connsiteY66" fmla="*/ 611314 h 679550"/>
                    <a:gd name="connsiteX67" fmla="*/ 386248 w 679556"/>
                    <a:gd name="connsiteY67" fmla="*/ 624736 h 679550"/>
                    <a:gd name="connsiteX68" fmla="*/ 386248 w 679556"/>
                    <a:gd name="connsiteY68" fmla="*/ 650393 h 679550"/>
                    <a:gd name="connsiteX69" fmla="*/ 357091 w 679556"/>
                    <a:gd name="connsiteY69" fmla="*/ 679550 h 679550"/>
                    <a:gd name="connsiteX70" fmla="*/ 357088 w 679556"/>
                    <a:gd name="connsiteY70" fmla="*/ 679550 h 679550"/>
                    <a:gd name="connsiteX71" fmla="*/ 339921 w 679556"/>
                    <a:gd name="connsiteY71" fmla="*/ 679550 h 679550"/>
                    <a:gd name="connsiteX72" fmla="*/ 322469 w 679556"/>
                    <a:gd name="connsiteY72" fmla="*/ 679550 h 679550"/>
                    <a:gd name="connsiteX73" fmla="*/ 293310 w 679556"/>
                    <a:gd name="connsiteY73" fmla="*/ 650393 h 679550"/>
                    <a:gd name="connsiteX74" fmla="*/ 293310 w 679556"/>
                    <a:gd name="connsiteY74" fmla="*/ 624736 h 679550"/>
                    <a:gd name="connsiteX75" fmla="*/ 237512 w 679556"/>
                    <a:gd name="connsiteY75" fmla="*/ 609844 h 679550"/>
                    <a:gd name="connsiteX76" fmla="*/ 224714 w 679556"/>
                    <a:gd name="connsiteY76" fmla="*/ 632011 h 679550"/>
                    <a:gd name="connsiteX77" fmla="*/ 221806 w 679556"/>
                    <a:gd name="connsiteY77" fmla="*/ 635310 h 679550"/>
                    <a:gd name="connsiteX78" fmla="*/ 184879 w 679556"/>
                    <a:gd name="connsiteY78" fmla="*/ 642686 h 679550"/>
                    <a:gd name="connsiteX79" fmla="*/ 154900 w 679556"/>
                    <a:gd name="connsiteY79" fmla="*/ 625376 h 679550"/>
                    <a:gd name="connsiteX80" fmla="*/ 147027 w 679556"/>
                    <a:gd name="connsiteY80" fmla="*/ 618431 h 679550"/>
                    <a:gd name="connsiteX81" fmla="*/ 142845 w 679556"/>
                    <a:gd name="connsiteY81" fmla="*/ 610807 h 679550"/>
                    <a:gd name="connsiteX82" fmla="*/ 142842 w 679556"/>
                    <a:gd name="connsiteY82" fmla="*/ 610801 h 679550"/>
                    <a:gd name="connsiteX83" fmla="*/ 142842 w 679556"/>
                    <a:gd name="connsiteY83" fmla="*/ 610798 h 679550"/>
                    <a:gd name="connsiteX84" fmla="*/ 142833 w 679556"/>
                    <a:gd name="connsiteY84" fmla="*/ 610782 h 679550"/>
                    <a:gd name="connsiteX85" fmla="*/ 140787 w 679556"/>
                    <a:gd name="connsiteY85" fmla="*/ 600122 h 679550"/>
                    <a:gd name="connsiteX86" fmla="*/ 140612 w 679556"/>
                    <a:gd name="connsiteY86" fmla="*/ 597619 h 679550"/>
                    <a:gd name="connsiteX87" fmla="*/ 144227 w 679556"/>
                    <a:gd name="connsiteY87" fmla="*/ 585544 h 679550"/>
                    <a:gd name="connsiteX88" fmla="*/ 157564 w 679556"/>
                    <a:gd name="connsiteY88" fmla="*/ 562443 h 679550"/>
                    <a:gd name="connsiteX89" fmla="*/ 117112 w 679556"/>
                    <a:gd name="connsiteY89" fmla="*/ 521990 h 679550"/>
                    <a:gd name="connsiteX90" fmla="*/ 94010 w 679556"/>
                    <a:gd name="connsiteY90" fmla="*/ 535327 h 679550"/>
                    <a:gd name="connsiteX91" fmla="*/ 60071 w 679556"/>
                    <a:gd name="connsiteY91" fmla="*/ 531336 h 679550"/>
                    <a:gd name="connsiteX92" fmla="*/ 54176 w 679556"/>
                    <a:gd name="connsiteY92" fmla="*/ 524654 h 679550"/>
                    <a:gd name="connsiteX93" fmla="*/ 36868 w 679556"/>
                    <a:gd name="connsiteY93" fmla="*/ 494673 h 679550"/>
                    <a:gd name="connsiteX94" fmla="*/ 47540 w 679556"/>
                    <a:gd name="connsiteY94" fmla="*/ 454842 h 679550"/>
                    <a:gd name="connsiteX95" fmla="*/ 69708 w 679556"/>
                    <a:gd name="connsiteY95" fmla="*/ 442044 h 679550"/>
                    <a:gd name="connsiteX96" fmla="*/ 65387 w 679556"/>
                    <a:gd name="connsiteY96" fmla="*/ 429024 h 679550"/>
                    <a:gd name="connsiteX97" fmla="*/ 65387 w 679556"/>
                    <a:gd name="connsiteY97" fmla="*/ 429019 h 679550"/>
                    <a:gd name="connsiteX98" fmla="*/ 54816 w 679556"/>
                    <a:gd name="connsiteY98" fmla="*/ 386244 h 679550"/>
                    <a:gd name="connsiteX99" fmla="*/ 29159 w 679556"/>
                    <a:gd name="connsiteY99" fmla="*/ 386244 h 679550"/>
                    <a:gd name="connsiteX100" fmla="*/ 0 w 679556"/>
                    <a:gd name="connsiteY100" fmla="*/ 357084 h 679550"/>
                    <a:gd name="connsiteX101" fmla="*/ 0 w 679556"/>
                    <a:gd name="connsiteY101" fmla="*/ 322466 h 679550"/>
                    <a:gd name="connsiteX102" fmla="*/ 29159 w 679556"/>
                    <a:gd name="connsiteY102" fmla="*/ 293307 h 679550"/>
                    <a:gd name="connsiteX103" fmla="*/ 54816 w 679556"/>
                    <a:gd name="connsiteY103" fmla="*/ 293307 h 679550"/>
                    <a:gd name="connsiteX104" fmla="*/ 65387 w 679556"/>
                    <a:gd name="connsiteY104" fmla="*/ 250533 h 679550"/>
                    <a:gd name="connsiteX105" fmla="*/ 65387 w 679556"/>
                    <a:gd name="connsiteY105" fmla="*/ 250528 h 679550"/>
                    <a:gd name="connsiteX106" fmla="*/ 69708 w 679556"/>
                    <a:gd name="connsiteY106" fmla="*/ 237509 h 679550"/>
                    <a:gd name="connsiteX107" fmla="*/ 47540 w 679556"/>
                    <a:gd name="connsiteY107" fmla="*/ 224713 h 679550"/>
                    <a:gd name="connsiteX108" fmla="*/ 36868 w 679556"/>
                    <a:gd name="connsiteY108" fmla="*/ 184879 h 679550"/>
                    <a:gd name="connsiteX109" fmla="*/ 54176 w 679556"/>
                    <a:gd name="connsiteY109" fmla="*/ 154900 h 679550"/>
                    <a:gd name="connsiteX110" fmla="*/ 60468 w 679556"/>
                    <a:gd name="connsiteY110" fmla="*/ 147765 h 679550"/>
                    <a:gd name="connsiteX111" fmla="*/ 94010 w 679556"/>
                    <a:gd name="connsiteY111" fmla="*/ 144225 h 679550"/>
                    <a:gd name="connsiteX112" fmla="*/ 117112 w 679556"/>
                    <a:gd name="connsiteY112" fmla="*/ 157562 h 679550"/>
                    <a:gd name="connsiteX113" fmla="*/ 157564 w 679556"/>
                    <a:gd name="connsiteY113" fmla="*/ 117110 h 679550"/>
                    <a:gd name="connsiteX114" fmla="*/ 144227 w 679556"/>
                    <a:gd name="connsiteY114" fmla="*/ 94008 h 679550"/>
                    <a:gd name="connsiteX115" fmla="*/ 140612 w 679556"/>
                    <a:gd name="connsiteY115" fmla="*/ 81933 h 679550"/>
                    <a:gd name="connsiteX116" fmla="*/ 140787 w 679556"/>
                    <a:gd name="connsiteY116" fmla="*/ 79430 h 679550"/>
                    <a:gd name="connsiteX117" fmla="*/ 142833 w 679556"/>
                    <a:gd name="connsiteY117" fmla="*/ 68770 h 679550"/>
                    <a:gd name="connsiteX118" fmla="*/ 142842 w 679556"/>
                    <a:gd name="connsiteY118" fmla="*/ 68754 h 679550"/>
                    <a:gd name="connsiteX119" fmla="*/ 142842 w 679556"/>
                    <a:gd name="connsiteY119" fmla="*/ 68752 h 679550"/>
                    <a:gd name="connsiteX120" fmla="*/ 142845 w 679556"/>
                    <a:gd name="connsiteY120" fmla="*/ 68743 h 679550"/>
                    <a:gd name="connsiteX121" fmla="*/ 147027 w 679556"/>
                    <a:gd name="connsiteY121" fmla="*/ 61120 h 679550"/>
                    <a:gd name="connsiteX122" fmla="*/ 154900 w 679556"/>
                    <a:gd name="connsiteY122" fmla="*/ 54176 h 679550"/>
                    <a:gd name="connsiteX123" fmla="*/ 184879 w 679556"/>
                    <a:gd name="connsiteY123" fmla="*/ 36868 h 679550"/>
                    <a:gd name="connsiteX124" fmla="*/ 219900 w 679556"/>
                    <a:gd name="connsiteY124" fmla="*/ 42083 h 679550"/>
                    <a:gd name="connsiteX125" fmla="*/ 224714 w 679556"/>
                    <a:gd name="connsiteY125" fmla="*/ 47540 h 679550"/>
                    <a:gd name="connsiteX126" fmla="*/ 237512 w 679556"/>
                    <a:gd name="connsiteY126" fmla="*/ 69706 h 679550"/>
                    <a:gd name="connsiteX127" fmla="*/ 293310 w 679556"/>
                    <a:gd name="connsiteY127" fmla="*/ 54814 h 679550"/>
                    <a:gd name="connsiteX128" fmla="*/ 293310 w 679556"/>
                    <a:gd name="connsiteY128" fmla="*/ 29159 h 679550"/>
                    <a:gd name="connsiteX129" fmla="*/ 322469 w 679556"/>
                    <a:gd name="connsiteY129" fmla="*/ 0 h 67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679556" h="679550">
                      <a:moveTo>
                        <a:pt x="339778" y="120574"/>
                      </a:moveTo>
                      <a:cubicBezTo>
                        <a:pt x="218717" y="120574"/>
                        <a:pt x="120577" y="218714"/>
                        <a:pt x="120577" y="339775"/>
                      </a:cubicBezTo>
                      <a:cubicBezTo>
                        <a:pt x="120577" y="460836"/>
                        <a:pt x="218717" y="558976"/>
                        <a:pt x="339778" y="558976"/>
                      </a:cubicBezTo>
                      <a:cubicBezTo>
                        <a:pt x="460839" y="558976"/>
                        <a:pt x="558979" y="460836"/>
                        <a:pt x="558979" y="339775"/>
                      </a:cubicBezTo>
                      <a:cubicBezTo>
                        <a:pt x="558979" y="218714"/>
                        <a:pt x="460839" y="120574"/>
                        <a:pt x="339778" y="120574"/>
                      </a:cubicBezTo>
                      <a:close/>
                      <a:moveTo>
                        <a:pt x="322469" y="0"/>
                      </a:moveTo>
                      <a:lnTo>
                        <a:pt x="339921" y="0"/>
                      </a:lnTo>
                      <a:lnTo>
                        <a:pt x="357088" y="0"/>
                      </a:lnTo>
                      <a:lnTo>
                        <a:pt x="357091" y="0"/>
                      </a:lnTo>
                      <a:cubicBezTo>
                        <a:pt x="373194" y="0"/>
                        <a:pt x="386248" y="13056"/>
                        <a:pt x="386248" y="29159"/>
                      </a:cubicBezTo>
                      <a:lnTo>
                        <a:pt x="386248" y="54814"/>
                      </a:lnTo>
                      <a:cubicBezTo>
                        <a:pt x="403981" y="57357"/>
                        <a:pt x="421130" y="61795"/>
                        <a:pt x="437409" y="68168"/>
                      </a:cubicBezTo>
                      <a:lnTo>
                        <a:pt x="442049" y="69706"/>
                      </a:lnTo>
                      <a:lnTo>
                        <a:pt x="454847" y="47540"/>
                      </a:lnTo>
                      <a:cubicBezTo>
                        <a:pt x="462899" y="33593"/>
                        <a:pt x="480732" y="28814"/>
                        <a:pt x="494678" y="36868"/>
                      </a:cubicBezTo>
                      <a:lnTo>
                        <a:pt x="524659" y="54176"/>
                      </a:lnTo>
                      <a:cubicBezTo>
                        <a:pt x="524659" y="54176"/>
                        <a:pt x="524659" y="54176"/>
                        <a:pt x="524659" y="54177"/>
                      </a:cubicBezTo>
                      <a:lnTo>
                        <a:pt x="524660" y="54178"/>
                      </a:lnTo>
                      <a:cubicBezTo>
                        <a:pt x="527829" y="56007"/>
                        <a:pt x="530522" y="58337"/>
                        <a:pt x="532533" y="61120"/>
                      </a:cubicBezTo>
                      <a:cubicBezTo>
                        <a:pt x="536944" y="66224"/>
                        <a:pt x="539237" y="72765"/>
                        <a:pt x="538772" y="79433"/>
                      </a:cubicBezTo>
                      <a:cubicBezTo>
                        <a:pt x="539180" y="80263"/>
                        <a:pt x="539155" y="81103"/>
                        <a:pt x="538946" y="81935"/>
                      </a:cubicBezTo>
                      <a:cubicBezTo>
                        <a:pt x="538781" y="86073"/>
                        <a:pt x="537538" y="90187"/>
                        <a:pt x="535332" y="94008"/>
                      </a:cubicBezTo>
                      <a:lnTo>
                        <a:pt x="521993" y="117110"/>
                      </a:lnTo>
                      <a:cubicBezTo>
                        <a:pt x="537685" y="128255"/>
                        <a:pt x="551303" y="141872"/>
                        <a:pt x="562447" y="157562"/>
                      </a:cubicBezTo>
                      <a:lnTo>
                        <a:pt x="585548" y="144226"/>
                      </a:lnTo>
                      <a:cubicBezTo>
                        <a:pt x="589036" y="142212"/>
                        <a:pt x="592765" y="141001"/>
                        <a:pt x="596524" y="140535"/>
                      </a:cubicBezTo>
                      <a:cubicBezTo>
                        <a:pt x="607799" y="139136"/>
                        <a:pt x="619342" y="144440"/>
                        <a:pt x="625382" y="154900"/>
                      </a:cubicBezTo>
                      <a:lnTo>
                        <a:pt x="642691" y="184879"/>
                      </a:lnTo>
                      <a:cubicBezTo>
                        <a:pt x="644704" y="188365"/>
                        <a:pt x="645915" y="192096"/>
                        <a:pt x="646381" y="195854"/>
                      </a:cubicBezTo>
                      <a:cubicBezTo>
                        <a:pt x="646678" y="198247"/>
                        <a:pt x="646674" y="200652"/>
                        <a:pt x="645887" y="202951"/>
                      </a:cubicBezTo>
                      <a:cubicBezTo>
                        <a:pt x="645298" y="211781"/>
                        <a:pt x="640260" y="219952"/>
                        <a:pt x="632016" y="224713"/>
                      </a:cubicBezTo>
                      <a:lnTo>
                        <a:pt x="609850" y="237509"/>
                      </a:lnTo>
                      <a:lnTo>
                        <a:pt x="614188" y="250576"/>
                      </a:lnTo>
                      <a:lnTo>
                        <a:pt x="614231" y="250706"/>
                      </a:lnTo>
                      <a:cubicBezTo>
                        <a:pt x="619231" y="264342"/>
                        <a:pt x="622638" y="278622"/>
                        <a:pt x="624742" y="293305"/>
                      </a:cubicBezTo>
                      <a:cubicBezTo>
                        <a:pt x="624742" y="293305"/>
                        <a:pt x="624742" y="293307"/>
                        <a:pt x="624742" y="293307"/>
                      </a:cubicBezTo>
                      <a:lnTo>
                        <a:pt x="650398" y="293307"/>
                      </a:lnTo>
                      <a:cubicBezTo>
                        <a:pt x="666501" y="293307"/>
                        <a:pt x="679556" y="306362"/>
                        <a:pt x="679556" y="322466"/>
                      </a:cubicBezTo>
                      <a:lnTo>
                        <a:pt x="679556" y="357084"/>
                      </a:lnTo>
                      <a:cubicBezTo>
                        <a:pt x="679556" y="373191"/>
                        <a:pt x="666501" y="386244"/>
                        <a:pt x="650398" y="386244"/>
                      </a:cubicBezTo>
                      <a:lnTo>
                        <a:pt x="624742" y="386244"/>
                      </a:lnTo>
                      <a:cubicBezTo>
                        <a:pt x="624742" y="386245"/>
                        <a:pt x="624742" y="386245"/>
                        <a:pt x="624742" y="386248"/>
                      </a:cubicBezTo>
                      <a:cubicBezTo>
                        <a:pt x="622638" y="400931"/>
                        <a:pt x="619231" y="415211"/>
                        <a:pt x="614231" y="428845"/>
                      </a:cubicBezTo>
                      <a:lnTo>
                        <a:pt x="614188" y="428974"/>
                      </a:lnTo>
                      <a:lnTo>
                        <a:pt x="614188" y="428977"/>
                      </a:lnTo>
                      <a:lnTo>
                        <a:pt x="609850" y="442044"/>
                      </a:lnTo>
                      <a:lnTo>
                        <a:pt x="632016" y="454842"/>
                      </a:lnTo>
                      <a:cubicBezTo>
                        <a:pt x="640260" y="459599"/>
                        <a:pt x="645298" y="467772"/>
                        <a:pt x="645887" y="476603"/>
                      </a:cubicBezTo>
                      <a:cubicBezTo>
                        <a:pt x="646674" y="478903"/>
                        <a:pt x="646678" y="481304"/>
                        <a:pt x="646381" y="483697"/>
                      </a:cubicBezTo>
                      <a:cubicBezTo>
                        <a:pt x="645915" y="487457"/>
                        <a:pt x="644704" y="491186"/>
                        <a:pt x="642691" y="494673"/>
                      </a:cubicBezTo>
                      <a:lnTo>
                        <a:pt x="625382" y="524654"/>
                      </a:lnTo>
                      <a:cubicBezTo>
                        <a:pt x="621356" y="531627"/>
                        <a:pt x="614885" y="536308"/>
                        <a:pt x="607675" y="538238"/>
                      </a:cubicBezTo>
                      <a:cubicBezTo>
                        <a:pt x="600468" y="540173"/>
                        <a:pt x="592524" y="539354"/>
                        <a:pt x="585548" y="535327"/>
                      </a:cubicBezTo>
                      <a:lnTo>
                        <a:pt x="562447" y="521990"/>
                      </a:lnTo>
                      <a:lnTo>
                        <a:pt x="551293" y="535198"/>
                      </a:lnTo>
                      <a:cubicBezTo>
                        <a:pt x="542921" y="545653"/>
                        <a:pt x="532967" y="554650"/>
                        <a:pt x="521993" y="562443"/>
                      </a:cubicBezTo>
                      <a:lnTo>
                        <a:pt x="535332" y="585544"/>
                      </a:lnTo>
                      <a:cubicBezTo>
                        <a:pt x="537538" y="589365"/>
                        <a:pt x="538781" y="593477"/>
                        <a:pt x="538946" y="597617"/>
                      </a:cubicBezTo>
                      <a:cubicBezTo>
                        <a:pt x="539155" y="598447"/>
                        <a:pt x="539180" y="599289"/>
                        <a:pt x="538772" y="600120"/>
                      </a:cubicBezTo>
                      <a:cubicBezTo>
                        <a:pt x="539237" y="606785"/>
                        <a:pt x="536944" y="613326"/>
                        <a:pt x="532533" y="618431"/>
                      </a:cubicBezTo>
                      <a:cubicBezTo>
                        <a:pt x="530522" y="621213"/>
                        <a:pt x="527829" y="623545"/>
                        <a:pt x="524660" y="625372"/>
                      </a:cubicBezTo>
                      <a:lnTo>
                        <a:pt x="524659" y="625375"/>
                      </a:lnTo>
                      <a:lnTo>
                        <a:pt x="524659" y="625376"/>
                      </a:lnTo>
                      <a:lnTo>
                        <a:pt x="494678" y="642686"/>
                      </a:lnTo>
                      <a:cubicBezTo>
                        <a:pt x="480732" y="650737"/>
                        <a:pt x="462899" y="645957"/>
                        <a:pt x="454847" y="632011"/>
                      </a:cubicBezTo>
                      <a:lnTo>
                        <a:pt x="442049" y="609844"/>
                      </a:lnTo>
                      <a:lnTo>
                        <a:pt x="437620" y="611314"/>
                      </a:lnTo>
                      <a:cubicBezTo>
                        <a:pt x="421276" y="617719"/>
                        <a:pt x="404057" y="622185"/>
                        <a:pt x="386248" y="624736"/>
                      </a:cubicBezTo>
                      <a:lnTo>
                        <a:pt x="386248" y="650393"/>
                      </a:lnTo>
                      <a:cubicBezTo>
                        <a:pt x="386248" y="666495"/>
                        <a:pt x="373194" y="679550"/>
                        <a:pt x="357091" y="679550"/>
                      </a:cubicBezTo>
                      <a:lnTo>
                        <a:pt x="357088" y="679550"/>
                      </a:lnTo>
                      <a:lnTo>
                        <a:pt x="339921" y="679550"/>
                      </a:lnTo>
                      <a:lnTo>
                        <a:pt x="322469" y="679550"/>
                      </a:lnTo>
                      <a:cubicBezTo>
                        <a:pt x="306365" y="679550"/>
                        <a:pt x="293310" y="666495"/>
                        <a:pt x="293310" y="650393"/>
                      </a:cubicBezTo>
                      <a:lnTo>
                        <a:pt x="293310" y="624736"/>
                      </a:lnTo>
                      <a:cubicBezTo>
                        <a:pt x="273925" y="621958"/>
                        <a:pt x="255238" y="616914"/>
                        <a:pt x="237512" y="609844"/>
                      </a:cubicBezTo>
                      <a:lnTo>
                        <a:pt x="224714" y="632011"/>
                      </a:lnTo>
                      <a:cubicBezTo>
                        <a:pt x="223967" y="633305"/>
                        <a:pt x="223137" y="634520"/>
                        <a:pt x="221806" y="635310"/>
                      </a:cubicBezTo>
                      <a:cubicBezTo>
                        <a:pt x="213388" y="646735"/>
                        <a:pt x="197536" y="649991"/>
                        <a:pt x="184879" y="642686"/>
                      </a:cubicBezTo>
                      <a:lnTo>
                        <a:pt x="154900" y="625376"/>
                      </a:lnTo>
                      <a:cubicBezTo>
                        <a:pt x="151732" y="623547"/>
                        <a:pt x="149038" y="621213"/>
                        <a:pt x="147027" y="618431"/>
                      </a:cubicBezTo>
                      <a:cubicBezTo>
                        <a:pt x="144997" y="616252"/>
                        <a:pt x="143502" y="613692"/>
                        <a:pt x="142845" y="610807"/>
                      </a:cubicBezTo>
                      <a:cubicBezTo>
                        <a:pt x="142843" y="610805"/>
                        <a:pt x="142842" y="610801"/>
                        <a:pt x="142842" y="610801"/>
                      </a:cubicBezTo>
                      <a:lnTo>
                        <a:pt x="142842" y="610798"/>
                      </a:lnTo>
                      <a:lnTo>
                        <a:pt x="142833" y="610782"/>
                      </a:lnTo>
                      <a:cubicBezTo>
                        <a:pt x="141034" y="607517"/>
                        <a:pt x="140318" y="603839"/>
                        <a:pt x="140787" y="600122"/>
                      </a:cubicBezTo>
                      <a:cubicBezTo>
                        <a:pt x="140379" y="599290"/>
                        <a:pt x="140403" y="598449"/>
                        <a:pt x="140612" y="597619"/>
                      </a:cubicBezTo>
                      <a:cubicBezTo>
                        <a:pt x="140778" y="593480"/>
                        <a:pt x="142020" y="589365"/>
                        <a:pt x="144227" y="585544"/>
                      </a:cubicBezTo>
                      <a:lnTo>
                        <a:pt x="157564" y="562443"/>
                      </a:lnTo>
                      <a:cubicBezTo>
                        <a:pt x="141874" y="551298"/>
                        <a:pt x="128253" y="537681"/>
                        <a:pt x="117112" y="521990"/>
                      </a:cubicBezTo>
                      <a:lnTo>
                        <a:pt x="94010" y="535327"/>
                      </a:lnTo>
                      <a:cubicBezTo>
                        <a:pt x="82736" y="541833"/>
                        <a:pt x="68928" y="539962"/>
                        <a:pt x="60071" y="531336"/>
                      </a:cubicBezTo>
                      <a:lnTo>
                        <a:pt x="54176" y="524654"/>
                      </a:lnTo>
                      <a:lnTo>
                        <a:pt x="36868" y="494673"/>
                      </a:lnTo>
                      <a:cubicBezTo>
                        <a:pt x="28815" y="480726"/>
                        <a:pt x="33593" y="462894"/>
                        <a:pt x="47540" y="454842"/>
                      </a:cubicBezTo>
                      <a:lnTo>
                        <a:pt x="69708" y="442044"/>
                      </a:lnTo>
                      <a:lnTo>
                        <a:pt x="65387" y="429024"/>
                      </a:lnTo>
                      <a:lnTo>
                        <a:pt x="65387" y="429019"/>
                      </a:lnTo>
                      <a:cubicBezTo>
                        <a:pt x="60353" y="415332"/>
                        <a:pt x="56930" y="400990"/>
                        <a:pt x="54816" y="386244"/>
                      </a:cubicBezTo>
                      <a:lnTo>
                        <a:pt x="29159" y="386244"/>
                      </a:lnTo>
                      <a:cubicBezTo>
                        <a:pt x="13056" y="386244"/>
                        <a:pt x="0" y="373191"/>
                        <a:pt x="0" y="357084"/>
                      </a:cubicBezTo>
                      <a:lnTo>
                        <a:pt x="0" y="322466"/>
                      </a:lnTo>
                      <a:cubicBezTo>
                        <a:pt x="0" y="306362"/>
                        <a:pt x="13056" y="293307"/>
                        <a:pt x="29159" y="293307"/>
                      </a:cubicBezTo>
                      <a:lnTo>
                        <a:pt x="54816" y="293307"/>
                      </a:lnTo>
                      <a:cubicBezTo>
                        <a:pt x="56930" y="278564"/>
                        <a:pt x="60353" y="264221"/>
                        <a:pt x="65387" y="250533"/>
                      </a:cubicBezTo>
                      <a:lnTo>
                        <a:pt x="65387" y="250528"/>
                      </a:lnTo>
                      <a:lnTo>
                        <a:pt x="69708" y="237509"/>
                      </a:lnTo>
                      <a:lnTo>
                        <a:pt x="47540" y="224713"/>
                      </a:lnTo>
                      <a:cubicBezTo>
                        <a:pt x="33593" y="216659"/>
                        <a:pt x="28815" y="198825"/>
                        <a:pt x="36868" y="184879"/>
                      </a:cubicBezTo>
                      <a:lnTo>
                        <a:pt x="54176" y="154900"/>
                      </a:lnTo>
                      <a:lnTo>
                        <a:pt x="60468" y="147765"/>
                      </a:lnTo>
                      <a:cubicBezTo>
                        <a:pt x="69378" y="139532"/>
                        <a:pt x="82922" y="137824"/>
                        <a:pt x="94010" y="144225"/>
                      </a:cubicBezTo>
                      <a:lnTo>
                        <a:pt x="117112" y="157562"/>
                      </a:lnTo>
                      <a:cubicBezTo>
                        <a:pt x="128253" y="141872"/>
                        <a:pt x="141874" y="128253"/>
                        <a:pt x="157564" y="117110"/>
                      </a:cubicBezTo>
                      <a:lnTo>
                        <a:pt x="144227" y="94008"/>
                      </a:lnTo>
                      <a:cubicBezTo>
                        <a:pt x="142020" y="90187"/>
                        <a:pt x="140778" y="86073"/>
                        <a:pt x="140612" y="81933"/>
                      </a:cubicBezTo>
                      <a:cubicBezTo>
                        <a:pt x="140403" y="81102"/>
                        <a:pt x="140379" y="80260"/>
                        <a:pt x="140787" y="79430"/>
                      </a:cubicBezTo>
                      <a:cubicBezTo>
                        <a:pt x="140318" y="75712"/>
                        <a:pt x="141034" y="72033"/>
                        <a:pt x="142833" y="68770"/>
                      </a:cubicBezTo>
                      <a:lnTo>
                        <a:pt x="142842" y="68754"/>
                      </a:lnTo>
                      <a:lnTo>
                        <a:pt x="142842" y="68752"/>
                      </a:lnTo>
                      <a:cubicBezTo>
                        <a:pt x="142842" y="68749"/>
                        <a:pt x="142843" y="68745"/>
                        <a:pt x="142845" y="68743"/>
                      </a:cubicBezTo>
                      <a:cubicBezTo>
                        <a:pt x="143502" y="65859"/>
                        <a:pt x="144997" y="63300"/>
                        <a:pt x="147027" y="61120"/>
                      </a:cubicBezTo>
                      <a:cubicBezTo>
                        <a:pt x="149038" y="58337"/>
                        <a:pt x="151732" y="56004"/>
                        <a:pt x="154900" y="54176"/>
                      </a:cubicBezTo>
                      <a:lnTo>
                        <a:pt x="184879" y="36868"/>
                      </a:lnTo>
                      <a:cubicBezTo>
                        <a:pt x="196655" y="30068"/>
                        <a:pt x="211199" y="32414"/>
                        <a:pt x="219900" y="42083"/>
                      </a:cubicBezTo>
                      <a:cubicBezTo>
                        <a:pt x="221966" y="43417"/>
                        <a:pt x="223458" y="45367"/>
                        <a:pt x="224714" y="47540"/>
                      </a:cubicBezTo>
                      <a:lnTo>
                        <a:pt x="237512" y="69706"/>
                      </a:lnTo>
                      <a:cubicBezTo>
                        <a:pt x="255238" y="62638"/>
                        <a:pt x="273925" y="57592"/>
                        <a:pt x="293310" y="54814"/>
                      </a:cubicBezTo>
                      <a:lnTo>
                        <a:pt x="293310" y="29159"/>
                      </a:lnTo>
                      <a:cubicBezTo>
                        <a:pt x="293310" y="13056"/>
                        <a:pt x="306365" y="0"/>
                        <a:pt x="322469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385730">
                    <a:defRPr/>
                  </a:pPr>
                  <a:endParaRPr lang="ko-KR" altLang="en-US" sz="76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49" name="그룹 148"/>
            <p:cNvGrpSpPr/>
            <p:nvPr/>
          </p:nvGrpSpPr>
          <p:grpSpPr>
            <a:xfrm>
              <a:off x="3354474" y="3015966"/>
              <a:ext cx="864000" cy="864000"/>
              <a:chOff x="-1700886" y="3211576"/>
              <a:chExt cx="864000" cy="864000"/>
            </a:xfrm>
          </p:grpSpPr>
          <p:sp>
            <p:nvSpPr>
              <p:cNvPr id="150" name="타원 149"/>
              <p:cNvSpPr>
                <a:spLocks noChangeAspect="1"/>
              </p:cNvSpPr>
              <p:nvPr/>
            </p:nvSpPr>
            <p:spPr>
              <a:xfrm>
                <a:off x="-1700886" y="3211576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151" name="그림 150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82908" y="3296843"/>
                <a:ext cx="628045" cy="693466"/>
              </a:xfrm>
              <a:prstGeom prst="rect">
                <a:avLst/>
              </a:prstGeom>
            </p:spPr>
          </p:pic>
        </p:grpSp>
      </p:grpSp>
      <p:pic>
        <p:nvPicPr>
          <p:cNvPr id="130" name="그림 129">
            <a:extLst>
              <a:ext uri="{FF2B5EF4-FFF2-40B4-BE49-F238E27FC236}">
                <a16:creationId xmlns:a16="http://schemas.microsoft.com/office/drawing/2014/main" xmlns="" id="{BA5BC07A-5C54-4D4F-AF13-911B17BE5FBC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8746" y="5376802"/>
            <a:ext cx="1688507" cy="871467"/>
          </a:xfrm>
          <a:prstGeom prst="rect">
            <a:avLst/>
          </a:prstGeom>
        </p:spPr>
      </p:pic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</a:t>
            </a:fld>
            <a:endParaRPr lang="ko-KR" altLang="en-US">
              <a:latin typeface="+mn-ea"/>
            </a:endParaRPr>
          </a:p>
        </p:txBody>
      </p:sp>
      <p:pic>
        <p:nvPicPr>
          <p:cNvPr id="152" name="그림 15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4272" y="133449"/>
            <a:ext cx="1634053" cy="64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42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0519" y="1851113"/>
            <a:ext cx="4096744" cy="425110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OSGeo(Open Source Geospatial Foundation)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OSGeo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Korean Chapter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한국어 번역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사업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10</a:t>
            </a:fld>
            <a:endParaRPr lang="ko-KR" altLang="en-US"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19201" y="1401417"/>
            <a:ext cx="9039124" cy="2599083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 smtClean="0">
                <a:latin typeface="+mn-ea"/>
              </a:rPr>
              <a:t>2013 PostGIS 2.0 </a:t>
            </a:r>
            <a:r>
              <a:rPr lang="ko-KR" altLang="en-US" sz="1600" dirty="0" smtClean="0">
                <a:latin typeface="+mn-ea"/>
              </a:rPr>
              <a:t>한국어 사용자 설명서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2015 QGIS 1.7.x </a:t>
            </a:r>
            <a:r>
              <a:rPr lang="ko-KR" altLang="en-US" sz="1600" dirty="0" smtClean="0">
                <a:latin typeface="+mn-ea"/>
              </a:rPr>
              <a:t>한국어 사용자 지침서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2014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GeoServer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2.4.x </a:t>
            </a:r>
            <a:r>
              <a:rPr lang="ko-KR" altLang="en-US" sz="1600" dirty="0" smtClean="0">
                <a:latin typeface="+mn-ea"/>
              </a:rPr>
              <a:t>한국어 사용자 지침서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dirty="0" smtClean="0">
                <a:latin typeface="+mn-ea"/>
              </a:rPr>
              <a:t>2016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PostGIS</a:t>
            </a:r>
            <a:r>
              <a:rPr lang="en-US" altLang="ko-KR" sz="1600" dirty="0" smtClean="0">
                <a:solidFill>
                  <a:srgbClr val="FF0000"/>
                </a:solidFill>
                <a:latin typeface="+mn-ea"/>
              </a:rPr>
              <a:t> </a:t>
            </a:r>
            <a:r>
              <a:rPr lang="en-US" altLang="ko-KR" sz="1600" dirty="0" smtClean="0">
                <a:latin typeface="+mn-ea"/>
              </a:rPr>
              <a:t>2.3 </a:t>
            </a:r>
            <a:r>
              <a:rPr lang="ko-KR" altLang="en-US" sz="1600" dirty="0" smtClean="0">
                <a:latin typeface="+mn-ea"/>
              </a:rPr>
              <a:t>공식 가이드북</a:t>
            </a:r>
            <a:r>
              <a:rPr lang="en-US" altLang="ko-KR" sz="1600" dirty="0" smtClean="0">
                <a:latin typeface="+mn-ea"/>
              </a:rPr>
              <a:t>(</a:t>
            </a:r>
            <a:r>
              <a:rPr lang="ko-KR" altLang="en-US" sz="1600" dirty="0" smtClean="0">
                <a:latin typeface="+mn-ea"/>
              </a:rPr>
              <a:t>한국어판</a:t>
            </a:r>
            <a:r>
              <a:rPr lang="en-US" altLang="ko-KR" sz="1600" dirty="0" smtClean="0">
                <a:latin typeface="+mn-ea"/>
              </a:rPr>
              <a:t>)</a:t>
            </a:r>
          </a:p>
          <a:p>
            <a:r>
              <a:rPr lang="en-US" altLang="ko-KR" sz="1600" dirty="0" smtClean="0">
                <a:latin typeface="+mn-ea"/>
              </a:rPr>
              <a:t>2017 QGIS 2.18 </a:t>
            </a:r>
            <a:r>
              <a:rPr lang="ko-KR" altLang="en-US" sz="1600" dirty="0" smtClean="0">
                <a:latin typeface="+mn-ea"/>
              </a:rPr>
              <a:t>한국어 사용자 지침서</a:t>
            </a:r>
            <a:endParaRPr lang="en-US" altLang="ko-KR" sz="1600" dirty="0" smtClean="0">
              <a:latin typeface="+mn-ea"/>
            </a:endParaRP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2020 QGIS 3.22(LTR)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사용자 지침서 및 데스크톱 </a:t>
            </a:r>
            <a:r>
              <a:rPr lang="en-US" altLang="ko-KR" sz="1600" b="1" dirty="0" smtClean="0">
                <a:solidFill>
                  <a:srgbClr val="0070C0"/>
                </a:solidFill>
                <a:latin typeface="+mn-ea"/>
              </a:rPr>
              <a:t>UI</a:t>
            </a:r>
            <a:endParaRPr lang="en-US" altLang="ko-KR" sz="1600" b="1" dirty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2022 GDAL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사용자 </a:t>
            </a:r>
            <a:r>
              <a:rPr lang="ko-KR" altLang="en-US" sz="1600" b="1" dirty="0" smtClean="0">
                <a:solidFill>
                  <a:srgbClr val="0070C0"/>
                </a:solidFill>
                <a:latin typeface="+mn-ea"/>
              </a:rPr>
              <a:t>지침서</a:t>
            </a:r>
            <a:endParaRPr lang="en-US" altLang="ko-KR" sz="1600" b="1" dirty="0" smtClean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+mn-ea"/>
              </a:rPr>
              <a:t>2023 QGIS 3.28(LTR) </a:t>
            </a:r>
            <a:r>
              <a:rPr lang="ko-KR" altLang="en-US" sz="1600" b="1" dirty="0" smtClean="0">
                <a:solidFill>
                  <a:srgbClr val="0070C0"/>
                </a:solidFill>
                <a:latin typeface="+mn-ea"/>
              </a:rPr>
              <a:t>사용자 지침서</a:t>
            </a:r>
            <a:endParaRPr lang="en-US" altLang="ko-KR" sz="1600" b="1" dirty="0" smtClean="0">
              <a:solidFill>
                <a:srgbClr val="0070C0"/>
              </a:solidFill>
              <a:latin typeface="+mn-ea"/>
            </a:endParaRPr>
          </a:p>
          <a:p>
            <a:r>
              <a:rPr lang="en-US" altLang="ko-KR" sz="1600" b="1" dirty="0" smtClean="0">
                <a:solidFill>
                  <a:srgbClr val="0070C0"/>
                </a:solidFill>
                <a:latin typeface="+mn-ea"/>
              </a:rPr>
              <a:t>2024 QGIS 3.34(LTR) </a:t>
            </a:r>
            <a:r>
              <a:rPr lang="ko-KR" altLang="en-US" sz="1600" b="1" dirty="0" smtClean="0">
                <a:solidFill>
                  <a:srgbClr val="0070C0"/>
                </a:solidFill>
                <a:latin typeface="+mn-ea"/>
              </a:rPr>
              <a:t>사용자 지침서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및 데스크톱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UI</a:t>
            </a:r>
          </a:p>
          <a:p>
            <a:endParaRPr lang="en-US" altLang="ko-KR" sz="1600" b="1" dirty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42" y="4263202"/>
            <a:ext cx="4078527" cy="218796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sp>
        <p:nvSpPr>
          <p:cNvPr id="14" name="Google Shape;219;p26"/>
          <p:cNvSpPr txBox="1"/>
          <p:nvPr/>
        </p:nvSpPr>
        <p:spPr>
          <a:xfrm>
            <a:off x="1937271" y="4404701"/>
            <a:ext cx="2555419" cy="592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 dirty="0" smtClean="0">
                <a:solidFill>
                  <a:srgbClr val="0070C0"/>
                </a:solidFill>
                <a:latin typeface="+mn-ea"/>
                <a:cs typeface="Arial"/>
                <a:sym typeface="Arial"/>
              </a:rPr>
              <a:t>2022.07 </a:t>
            </a:r>
            <a:r>
              <a:rPr lang="ko-KR" altLang="en-US" sz="2800" b="1" i="0" u="none" strike="noStrike" cap="none" dirty="0" smtClean="0">
                <a:solidFill>
                  <a:srgbClr val="0070C0"/>
                </a:solidFill>
                <a:latin typeface="+mn-ea"/>
                <a:cs typeface="Arial"/>
                <a:sym typeface="Arial"/>
              </a:rPr>
              <a:t>완료</a:t>
            </a:r>
            <a:endParaRPr sz="1600" b="0" i="0" u="none" strike="noStrike" cap="none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679498" y="6164833"/>
            <a:ext cx="3032462" cy="27699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http</a:t>
            </a:r>
            <a:r>
              <a:rPr lang="ko-KR" altLang="en-US" sz="1200" dirty="0">
                <a:latin typeface="+mn-ea"/>
              </a:rPr>
              <a:t>://opengxt.mangosystem.com/gdal/</a:t>
            </a:r>
          </a:p>
        </p:txBody>
      </p:sp>
      <p:sp>
        <p:nvSpPr>
          <p:cNvPr id="15" name="Google Shape;219;p26"/>
          <p:cNvSpPr txBox="1"/>
          <p:nvPr/>
        </p:nvSpPr>
        <p:spPr>
          <a:xfrm>
            <a:off x="6568751" y="2404842"/>
            <a:ext cx="2519265" cy="1448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b="1" i="0" u="none" strike="noStrike" cap="none" dirty="0" smtClean="0">
                <a:solidFill>
                  <a:srgbClr val="0070C0"/>
                </a:solidFill>
                <a:latin typeface="+mn-ea"/>
                <a:cs typeface="Arial"/>
                <a:sym typeface="Arial"/>
              </a:rPr>
              <a:t>2023.04 </a:t>
            </a:r>
            <a:r>
              <a:rPr lang="ko-KR" altLang="en-US" sz="2800" b="1" i="0" u="none" strike="noStrike" cap="none" dirty="0" smtClean="0">
                <a:solidFill>
                  <a:srgbClr val="0070C0"/>
                </a:solidFill>
                <a:latin typeface="+mn-ea"/>
                <a:cs typeface="Arial"/>
                <a:sym typeface="Arial"/>
              </a:rPr>
              <a:t>완료</a:t>
            </a:r>
            <a:endParaRPr lang="en-US" altLang="ko-KR" sz="2800" b="1" i="0" u="none" strike="noStrike" cap="none" dirty="0" smtClean="0">
              <a:solidFill>
                <a:srgbClr val="0070C0"/>
              </a:solidFill>
              <a:latin typeface="+mn-ea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0070C0"/>
                </a:solidFill>
                <a:latin typeface="+mn-ea"/>
                <a:cs typeface="Arial"/>
                <a:sym typeface="Arial"/>
              </a:rPr>
              <a:t>2024.08 </a:t>
            </a:r>
            <a:r>
              <a:rPr lang="ko-KR" altLang="en-US" sz="2800" b="1" dirty="0" smtClean="0">
                <a:solidFill>
                  <a:srgbClr val="0070C0"/>
                </a:solidFill>
                <a:latin typeface="+mn-ea"/>
                <a:cs typeface="Arial"/>
                <a:sym typeface="Arial"/>
              </a:rPr>
              <a:t>완료</a:t>
            </a:r>
            <a:endParaRPr sz="1600" b="0" i="0" u="none" strike="noStrike" cap="none" dirty="0">
              <a:solidFill>
                <a:srgbClr val="000000"/>
              </a:solidFill>
              <a:latin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6281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 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QGIS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QGIS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의 이해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11</a:t>
            </a:fld>
            <a:endParaRPr lang="ko-KR" altLang="en-US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8130615" y="805998"/>
            <a:ext cx="1364797" cy="494631"/>
          </a:xfrm>
          <a:prstGeom prst="rect">
            <a:avLst/>
          </a:prstGeom>
        </p:spPr>
      </p:pic>
      <p:sp>
        <p:nvSpPr>
          <p:cNvPr id="14" name="내용 개체 틀 1">
            <a:extLst>
              <a:ext uri="{FF2B5EF4-FFF2-40B4-BE49-F238E27FC236}">
                <a16:creationId xmlns="" xmlns:a16="http://schemas.microsoft.com/office/drawing/2014/main" id="{B3BEBE64-F21D-4C41-8F65-6D81D3EEE4BF}"/>
              </a:ext>
            </a:extLst>
          </p:cNvPr>
          <p:cNvSpPr txBox="1">
            <a:spLocks/>
          </p:cNvSpPr>
          <p:nvPr/>
        </p:nvSpPr>
        <p:spPr>
          <a:xfrm>
            <a:off x="452438" y="1382736"/>
            <a:ext cx="9005886" cy="5106964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 smtClean="0">
                <a:latin typeface="+mn-ea"/>
              </a:rPr>
              <a:t>QGIS – </a:t>
            </a:r>
            <a:r>
              <a:rPr lang="en-US" altLang="ko-KR" b="1" dirty="0" smtClean="0">
                <a:latin typeface="+mn-ea"/>
                <a:hlinkClick r:id="rId4"/>
              </a:rPr>
              <a:t>http://qgis.org</a:t>
            </a:r>
            <a:r>
              <a:rPr lang="en-US" altLang="ko-KR" b="1" dirty="0" smtClean="0">
                <a:latin typeface="+mn-ea"/>
              </a:rPr>
              <a:t> </a:t>
            </a:r>
          </a:p>
          <a:p>
            <a:pPr lvl="1"/>
            <a:r>
              <a:rPr lang="ko-KR" altLang="en-US" dirty="0" smtClean="0">
                <a:latin typeface="+mn-ea"/>
              </a:rPr>
              <a:t>무료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오픈소스 </a:t>
            </a:r>
            <a:r>
              <a:rPr lang="en-US" altLang="ko-KR" dirty="0" smtClean="0">
                <a:latin typeface="+mn-ea"/>
              </a:rPr>
              <a:t>GIS </a:t>
            </a:r>
            <a:r>
              <a:rPr lang="ko-KR" altLang="en-US" dirty="0" smtClean="0">
                <a:latin typeface="+mn-ea"/>
              </a:rPr>
              <a:t>소프트웨어 </a:t>
            </a:r>
            <a:r>
              <a:rPr lang="en-US" altLang="ko-KR" dirty="0" smtClean="0">
                <a:latin typeface="+mn-ea"/>
              </a:rPr>
              <a:t>(QGIS </a:t>
            </a:r>
            <a:r>
              <a:rPr lang="ko-KR" altLang="en-US" dirty="0" err="1" smtClean="0">
                <a:latin typeface="+mn-ea"/>
              </a:rPr>
              <a:t>데스크탑이</a:t>
            </a:r>
            <a:r>
              <a:rPr lang="ko-KR" altLang="en-US" dirty="0" smtClean="0">
                <a:latin typeface="+mn-ea"/>
              </a:rPr>
              <a:t> 대표적인 애플리케이션</a:t>
            </a:r>
            <a:r>
              <a:rPr lang="en-US" altLang="ko-KR" dirty="0" smtClean="0">
                <a:latin typeface="+mn-ea"/>
              </a:rPr>
              <a:t>)  </a:t>
            </a:r>
          </a:p>
          <a:p>
            <a:pPr lvl="1"/>
            <a:r>
              <a:rPr lang="ko-KR" altLang="en-US" dirty="0" smtClean="0">
                <a:latin typeface="+mn-ea"/>
              </a:rPr>
              <a:t>공간정보</a:t>
            </a:r>
            <a:r>
              <a:rPr lang="en-US" altLang="ko-KR" dirty="0" smtClean="0">
                <a:latin typeface="+mn-ea"/>
              </a:rPr>
              <a:t>(GIS) </a:t>
            </a:r>
            <a:r>
              <a:rPr lang="ko-KR" altLang="en-US" dirty="0" smtClean="0">
                <a:latin typeface="+mn-ea"/>
              </a:rPr>
              <a:t>데이터 시각화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편집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분석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사용 운영체제</a:t>
            </a:r>
            <a:r>
              <a:rPr lang="en-US" altLang="ko-KR" dirty="0" smtClean="0">
                <a:latin typeface="+mn-ea"/>
              </a:rPr>
              <a:t>: </a:t>
            </a:r>
            <a:r>
              <a:rPr lang="ko-KR" altLang="en-US" dirty="0" smtClean="0">
                <a:latin typeface="+mn-ea"/>
              </a:rPr>
              <a:t>윈도우</a:t>
            </a:r>
            <a:r>
              <a:rPr lang="en-US" altLang="ko-KR" dirty="0" smtClean="0">
                <a:latin typeface="+mn-ea"/>
              </a:rPr>
              <a:t>, Mac OS X, </a:t>
            </a:r>
            <a:r>
              <a:rPr lang="ko-KR" altLang="en-US" dirty="0" err="1" smtClean="0">
                <a:latin typeface="+mn-ea"/>
              </a:rPr>
              <a:t>리눅스</a:t>
            </a:r>
            <a:r>
              <a:rPr lang="en-US" altLang="ko-KR" dirty="0" smtClean="0">
                <a:latin typeface="+mn-ea"/>
              </a:rPr>
              <a:t>, BSD, </a:t>
            </a:r>
            <a:r>
              <a:rPr lang="ko-KR" altLang="en-US" dirty="0" err="1" smtClean="0">
                <a:latin typeface="+mn-ea"/>
              </a:rPr>
              <a:t>안드로이드</a:t>
            </a:r>
            <a:r>
              <a:rPr lang="ko-KR" altLang="en-US" dirty="0" smtClean="0">
                <a:latin typeface="+mn-ea"/>
              </a:rPr>
              <a:t> 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C++, Python, </a:t>
            </a:r>
            <a:r>
              <a:rPr lang="en-US" altLang="ko-KR" dirty="0" err="1" smtClean="0">
                <a:latin typeface="+mn-ea"/>
              </a:rPr>
              <a:t>Qt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로써 개발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다양한 </a:t>
            </a:r>
            <a:r>
              <a:rPr lang="ko-KR" altLang="en-US" dirty="0" err="1" smtClean="0">
                <a:latin typeface="+mn-ea"/>
              </a:rPr>
              <a:t>플러그인에</a:t>
            </a:r>
            <a:r>
              <a:rPr lang="ko-KR" altLang="en-US" dirty="0" smtClean="0">
                <a:latin typeface="+mn-ea"/>
              </a:rPr>
              <a:t> 의해 기능 확장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타 오픈소스 </a:t>
            </a:r>
            <a:r>
              <a:rPr lang="en-US" altLang="ko-KR" dirty="0" smtClean="0">
                <a:latin typeface="+mn-ea"/>
              </a:rPr>
              <a:t>GIS</a:t>
            </a:r>
            <a:r>
              <a:rPr lang="ko-KR" altLang="en-US" dirty="0" smtClean="0">
                <a:latin typeface="+mn-ea"/>
              </a:rPr>
              <a:t>인 </a:t>
            </a:r>
            <a:r>
              <a:rPr lang="en-US" altLang="ko-KR" dirty="0" smtClean="0">
                <a:latin typeface="+mn-ea"/>
              </a:rPr>
              <a:t>PostGIS, GRASS, </a:t>
            </a:r>
            <a:r>
              <a:rPr lang="en-US" altLang="ko-KR" dirty="0" err="1" smtClean="0">
                <a:latin typeface="+mn-ea"/>
              </a:rPr>
              <a:t>MapServer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등과 용이한 통합</a:t>
            </a:r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배경</a:t>
            </a:r>
            <a:endParaRPr lang="en-US" altLang="ko-KR" b="1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2002. 7. </a:t>
            </a:r>
            <a:r>
              <a:rPr lang="ko-KR" altLang="en-US" dirty="0" smtClean="0">
                <a:latin typeface="+mn-ea"/>
              </a:rPr>
              <a:t>개발 </a:t>
            </a:r>
            <a:r>
              <a:rPr lang="en-US" altLang="ko-KR" dirty="0" smtClean="0">
                <a:latin typeface="+mn-ea"/>
              </a:rPr>
              <a:t>(Gary Sherman), Quantum GIS</a:t>
            </a:r>
            <a:r>
              <a:rPr lang="ko-KR" altLang="en-US" dirty="0" smtClean="0">
                <a:latin typeface="+mn-ea"/>
              </a:rPr>
              <a:t>로 명칭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2009. 1. </a:t>
            </a:r>
            <a:r>
              <a:rPr lang="ko-KR" altLang="en-US" dirty="0" smtClean="0">
                <a:latin typeface="+mn-ea"/>
              </a:rPr>
              <a:t>버전</a:t>
            </a:r>
            <a:r>
              <a:rPr lang="en-US" altLang="ko-KR" dirty="0" smtClean="0">
                <a:latin typeface="+mn-ea"/>
              </a:rPr>
              <a:t> 1.0 </a:t>
            </a:r>
            <a:r>
              <a:rPr lang="ko-KR" altLang="en-US" dirty="0" smtClean="0">
                <a:latin typeface="+mn-ea"/>
              </a:rPr>
              <a:t>출시 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2016. 10. </a:t>
            </a:r>
            <a:r>
              <a:rPr lang="ko-KR" altLang="en-US" dirty="0" smtClean="0">
                <a:latin typeface="+mn-ea"/>
              </a:rPr>
              <a:t>버전</a:t>
            </a:r>
            <a:r>
              <a:rPr lang="en-US" altLang="ko-KR" dirty="0" smtClean="0">
                <a:latin typeface="+mn-ea"/>
              </a:rPr>
              <a:t> 2.18 (Las Palmas) </a:t>
            </a:r>
            <a:r>
              <a:rPr lang="ko-KR" altLang="en-US" dirty="0" smtClean="0">
                <a:latin typeface="+mn-ea"/>
              </a:rPr>
              <a:t>출시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2018. 2. </a:t>
            </a:r>
            <a:r>
              <a:rPr lang="ko-KR" altLang="en-US" dirty="0" smtClean="0">
                <a:latin typeface="+mn-ea"/>
              </a:rPr>
              <a:t>버전 </a:t>
            </a:r>
            <a:r>
              <a:rPr lang="en-US" altLang="ko-KR" dirty="0" smtClean="0">
                <a:latin typeface="+mn-ea"/>
              </a:rPr>
              <a:t>3.0 (Girona) </a:t>
            </a:r>
            <a:r>
              <a:rPr lang="ko-KR" altLang="en-US" dirty="0" smtClean="0">
                <a:latin typeface="+mn-ea"/>
              </a:rPr>
              <a:t>출시 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en-US" altLang="ko-KR" dirty="0" smtClean="0">
                <a:latin typeface="+mn-ea"/>
              </a:rPr>
              <a:t>2018. 10. </a:t>
            </a:r>
            <a:r>
              <a:rPr lang="ko-KR" altLang="en-US" dirty="0" smtClean="0">
                <a:latin typeface="+mn-ea"/>
              </a:rPr>
              <a:t>버전 </a:t>
            </a:r>
            <a:r>
              <a:rPr lang="en-US" altLang="ko-KR" dirty="0" smtClean="0">
                <a:latin typeface="+mn-ea"/>
              </a:rPr>
              <a:t>3.4 (Madeira) </a:t>
            </a:r>
            <a:r>
              <a:rPr lang="ko-KR" altLang="en-US" dirty="0" smtClean="0">
                <a:latin typeface="+mn-ea"/>
              </a:rPr>
              <a:t>출시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자발적 참여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개발자에 의해 개발관리가 이루어짐 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소스코드 관리체계</a:t>
            </a:r>
            <a:r>
              <a:rPr lang="en-US" altLang="ko-KR" dirty="0" smtClean="0">
                <a:latin typeface="+mn-ea"/>
              </a:rPr>
              <a:t>: GitHub) 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r>
              <a:rPr lang="ko-KR" altLang="en-US" b="1" dirty="0" smtClean="0">
                <a:latin typeface="+mn-ea"/>
              </a:rPr>
              <a:t>라이선스</a:t>
            </a:r>
            <a:r>
              <a:rPr lang="en-US" altLang="ko-KR" b="1" dirty="0" smtClean="0">
                <a:latin typeface="+mn-ea"/>
              </a:rPr>
              <a:t>:  GNU GPL (</a:t>
            </a:r>
            <a:r>
              <a:rPr lang="ko-KR" altLang="en-US" b="1" dirty="0" smtClean="0">
                <a:latin typeface="+mn-ea"/>
              </a:rPr>
              <a:t>무료</a:t>
            </a:r>
            <a:r>
              <a:rPr lang="en-US" altLang="ko-KR" b="1" dirty="0" smtClean="0">
                <a:latin typeface="+mn-ea"/>
              </a:rPr>
              <a:t>, </a:t>
            </a:r>
            <a:r>
              <a:rPr lang="ko-KR" altLang="en-US" b="1" dirty="0" smtClean="0">
                <a:latin typeface="+mn-ea"/>
              </a:rPr>
              <a:t>자유롭게 수정 가능</a:t>
            </a:r>
            <a:r>
              <a:rPr lang="en-US" altLang="ko-KR" b="1" dirty="0" smtClean="0">
                <a:latin typeface="+mn-ea"/>
              </a:rPr>
              <a:t>) 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r>
              <a:rPr lang="en-US" altLang="ko-KR" b="1" dirty="0" smtClean="0">
                <a:latin typeface="+mn-ea"/>
              </a:rPr>
              <a:t>Long</a:t>
            </a:r>
            <a:r>
              <a:rPr lang="ko-KR" altLang="en-US" b="1" dirty="0" smtClean="0">
                <a:latin typeface="+mn-ea"/>
              </a:rPr>
              <a:t> </a:t>
            </a:r>
            <a:r>
              <a:rPr lang="en-US" altLang="ko-KR" b="1" dirty="0" smtClean="0">
                <a:latin typeface="+mn-ea"/>
              </a:rPr>
              <a:t>Term Release (LTR) </a:t>
            </a:r>
          </a:p>
          <a:p>
            <a:pPr lvl="1"/>
            <a:r>
              <a:rPr lang="ko-KR" altLang="en-US" dirty="0" smtClean="0">
                <a:latin typeface="+mn-ea"/>
              </a:rPr>
              <a:t>안정적이며 버그 수정과 기능개선을 지속적으로 보장하는 버전을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지칭</a:t>
            </a:r>
            <a:endParaRPr lang="en-US" altLang="ko-KR" dirty="0" smtClean="0">
              <a:latin typeface="+mn-ea"/>
            </a:endParaRPr>
          </a:p>
          <a:p>
            <a:pPr lvl="1"/>
            <a:r>
              <a:rPr lang="ko-KR" altLang="en-US" dirty="0" smtClean="0">
                <a:latin typeface="+mn-ea"/>
              </a:rPr>
              <a:t>버전 </a:t>
            </a:r>
            <a:r>
              <a:rPr lang="en-US" altLang="ko-KR" dirty="0" smtClean="0">
                <a:latin typeface="+mn-ea"/>
              </a:rPr>
              <a:t>3.28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(2023.05 </a:t>
            </a:r>
            <a:r>
              <a:rPr lang="ko-KR" altLang="en-US" dirty="0" smtClean="0">
                <a:latin typeface="+mn-ea"/>
              </a:rPr>
              <a:t>현재 </a:t>
            </a:r>
            <a:r>
              <a:rPr lang="en-US" altLang="ko-KR" dirty="0" smtClean="0">
                <a:latin typeface="+mn-ea"/>
              </a:rPr>
              <a:t>LTR) </a:t>
            </a: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 smtClean="0">
              <a:latin typeface="+mn-ea"/>
            </a:endParaRPr>
          </a:p>
          <a:p>
            <a:pPr lvl="1"/>
            <a:endParaRPr lang="en-US" altLang="ko-KR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12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 err="1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QGIS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>
                      <a:lumMod val="65000"/>
                    </a:schemeClr>
                  </a:solidFill>
                  <a:latin typeface="+mn-ea"/>
                  <a:cs typeface="맑은 고딕"/>
                </a:rPr>
                <a:t>Appendix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:  Gary Sherman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12</a:t>
            </a:fld>
            <a:endParaRPr lang="ko-KR" altLang="en-US">
              <a:latin typeface="+mn-ea"/>
            </a:endParaRPr>
          </a:p>
        </p:txBody>
      </p:sp>
      <p:pic>
        <p:nvPicPr>
          <p:cNvPr id="10" name="Picture 2" descr="Gary Sherma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3927" y="1093224"/>
            <a:ext cx="1905000" cy="1905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452437" y="1416326"/>
            <a:ext cx="9005887" cy="50733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QGIS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프로젝트 개발을 처음 착수 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현재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Locate Press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편집장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(2013. 5 –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현재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오픈소스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GIS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영역 서적 발간 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현재 </a:t>
            </a:r>
            <a:r>
              <a:rPr kumimoji="0" lang="en-US" altLang="ko-KR" sz="18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GeoApt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대표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(2011. 4 –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현재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오픈소스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GIS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컨설팅 서비스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응용프로그램 개발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&amp; QGIS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교육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FOSS4G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에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기여한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공로로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OSGeo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로부터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2014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년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‘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Sol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Katz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Times New Roman" panose="02020603050405020304" pitchFamily="18" charset="0"/>
              </a:rPr>
              <a:t>’</a:t>
            </a:r>
            <a:r>
              <a:rPr kumimoji="0" lang="en-US" altLang="ko-KR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Award </a:t>
            </a: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수상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경력</a:t>
            </a:r>
            <a:endParaRPr kumimoji="0" lang="en-US" altLang="ko-KR" sz="18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미국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Bureau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of Land Management,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데이터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관리자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&amp;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프로그래머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(2001 – 2011)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Esri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Senior Technical Analyst (1998 – 2001)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University of Alaska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졸업 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학사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석사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1976 – 1981)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저서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공저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): Geospatial Power Tools – Open Source GDAL/OGR Command Line Utilities, Locate Press (2013) </a:t>
            </a:r>
          </a:p>
          <a:p>
            <a:pPr marL="681038" marR="0" lvl="1" indent="-255588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Char char=""/>
              <a:tabLst/>
              <a:defRPr/>
            </a:pPr>
            <a:endParaRPr kumimoji="0" lang="en-US" altLang="ko-KR" sz="12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출처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 </a:t>
            </a:r>
            <a:r>
              <a:rPr kumimoji="0" lang="en-US" altLang="ko-KR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Linkedin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&lt;Gary Sherman&gt; 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959442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 err="1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QGIS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여러 가지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QGIS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애플리케이션 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13</a:t>
            </a:fld>
            <a:endParaRPr lang="ko-KR" altLang="en-US">
              <a:latin typeface="+mn-ea"/>
            </a:endParaRPr>
          </a:p>
        </p:txBody>
      </p:sp>
      <p:pic>
        <p:nvPicPr>
          <p:cNvPr id="11" name="Picture 2" descr="QGIS Deskto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555" y="1364953"/>
            <a:ext cx="3502703" cy="277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QGIS Brows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039" y="2012654"/>
            <a:ext cx="3502703" cy="2735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QGIS Serv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763" y="2636169"/>
            <a:ext cx="3502703" cy="2711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8" descr="QGIS Web Client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363" y="3536950"/>
            <a:ext cx="3502703" cy="2473614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QGIS Android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521" y="4177463"/>
            <a:ext cx="3743945" cy="2339965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그룹 16"/>
          <p:cNvGrpSpPr/>
          <p:nvPr/>
        </p:nvGrpSpPr>
        <p:grpSpPr>
          <a:xfrm>
            <a:off x="1860137" y="1570656"/>
            <a:ext cx="2907881" cy="410850"/>
            <a:chOff x="2411760" y="909951"/>
            <a:chExt cx="2907881" cy="410850"/>
          </a:xfrm>
        </p:grpSpPr>
        <p:cxnSp>
          <p:nvCxnSpPr>
            <p:cNvPr id="18" name="직선 화살표 연결선 17"/>
            <p:cNvCxnSpPr>
              <a:cxnSpLocks/>
            </p:cNvCxnSpPr>
            <p:nvPr/>
          </p:nvCxnSpPr>
          <p:spPr>
            <a:xfrm flipH="1">
              <a:off x="2411760" y="1124744"/>
              <a:ext cx="468052" cy="196057"/>
            </a:xfrm>
            <a:prstGeom prst="straightConnector1">
              <a:avLst/>
            </a:prstGeom>
            <a:ln>
              <a:solidFill>
                <a:srgbClr val="FF33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905197" y="909951"/>
              <a:ext cx="241444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b="1" dirty="0">
                  <a:latin typeface="+mn-ea"/>
                </a:rPr>
                <a:t>간단히 </a:t>
              </a:r>
              <a:r>
                <a:rPr lang="en-US" altLang="ko-KR" sz="1000" b="1" dirty="0">
                  <a:latin typeface="+mn-ea"/>
                </a:rPr>
                <a:t>QGIS</a:t>
              </a:r>
              <a:r>
                <a:rPr lang="ko-KR" altLang="en-US" sz="1000" b="1" dirty="0">
                  <a:latin typeface="+mn-ea"/>
                </a:rPr>
                <a:t>라고 하는 경우</a:t>
              </a:r>
              <a:r>
                <a:rPr lang="en-US" altLang="ko-KR" sz="1000" b="1" dirty="0">
                  <a:latin typeface="+mn-ea"/>
                </a:rPr>
                <a:t>, </a:t>
              </a:r>
              <a:r>
                <a:rPr lang="ko-KR" altLang="en-US" sz="1000" b="1" dirty="0">
                  <a:latin typeface="+mn-ea"/>
                </a:rPr>
                <a:t>바로 이것</a:t>
              </a:r>
            </a:p>
          </p:txBody>
        </p:sp>
      </p:grpSp>
      <p:sp>
        <p:nvSpPr>
          <p:cNvPr id="10" name="내용 개체 틀 2"/>
          <p:cNvSpPr txBox="1">
            <a:spLocks/>
          </p:cNvSpPr>
          <p:nvPr/>
        </p:nvSpPr>
        <p:spPr>
          <a:xfrm>
            <a:off x="594531" y="1633995"/>
            <a:ext cx="8819535" cy="466741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en-US" altLang="ko-KR" b="1" dirty="0" smtClean="0">
                <a:latin typeface="+mn-ea"/>
              </a:rPr>
              <a:t>QGIS </a:t>
            </a:r>
            <a:r>
              <a:rPr lang="ko-KR" altLang="en-US" b="1" dirty="0" smtClean="0">
                <a:latin typeface="+mn-ea"/>
              </a:rPr>
              <a:t>데스크톱</a:t>
            </a:r>
            <a:endParaRPr lang="en-US" altLang="ko-KR" b="1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QGIS</a:t>
            </a:r>
            <a:r>
              <a:rPr lang="ko-KR" altLang="en-US" dirty="0" smtClean="0">
                <a:latin typeface="+mn-ea"/>
              </a:rPr>
              <a:t> 브라우저</a:t>
            </a:r>
            <a:r>
              <a:rPr lang="en-US" altLang="ko-KR" dirty="0" smtClean="0">
                <a:latin typeface="+mn-ea"/>
              </a:rPr>
              <a:t> </a:t>
            </a: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QGIS </a:t>
            </a:r>
            <a:r>
              <a:rPr lang="ko-KR" altLang="en-US" dirty="0" smtClean="0">
                <a:latin typeface="+mn-ea"/>
              </a:rPr>
              <a:t>서버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QGIS </a:t>
            </a:r>
            <a:r>
              <a:rPr lang="ko-KR" altLang="en-US" dirty="0" smtClean="0">
                <a:latin typeface="+mn-ea"/>
              </a:rPr>
              <a:t>웹 클라이언트</a:t>
            </a:r>
            <a:endParaRPr lang="en-US" altLang="ko-KR" dirty="0" smtClean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ko-KR" dirty="0" smtClean="0">
                <a:latin typeface="+mn-ea"/>
              </a:rPr>
              <a:t>QGIS </a:t>
            </a:r>
            <a:r>
              <a:rPr lang="ko-KR" altLang="en-US" dirty="0" err="1" smtClean="0">
                <a:latin typeface="+mn-ea"/>
              </a:rPr>
              <a:t>안드로이드</a:t>
            </a:r>
            <a:r>
              <a:rPr lang="ko-KR" altLang="en-US" dirty="0" smtClean="0">
                <a:latin typeface="+mn-ea"/>
              </a:rPr>
              <a:t> 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64941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 err="1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QGIS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QGIS LTR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버전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14</a:t>
            </a:fld>
            <a:endParaRPr lang="ko-KR" altLang="en-US">
              <a:latin typeface="+mn-ea"/>
            </a:endParaRPr>
          </a:p>
        </p:txBody>
      </p:sp>
      <p:sp>
        <p:nvSpPr>
          <p:cNvPr id="10" name="내용 개체 틀 1">
            <a:extLst>
              <a:ext uri="{FF2B5EF4-FFF2-40B4-BE49-F238E27FC236}">
                <a16:creationId xmlns="" xmlns:a16="http://schemas.microsoft.com/office/drawing/2014/main" id="{BA1AD992-EE6F-4D85-94F6-06F98B7842BD}"/>
              </a:ext>
            </a:extLst>
          </p:cNvPr>
          <p:cNvSpPr txBox="1">
            <a:spLocks/>
          </p:cNvSpPr>
          <p:nvPr/>
        </p:nvSpPr>
        <p:spPr>
          <a:xfrm>
            <a:off x="342999" y="1257437"/>
            <a:ext cx="8819535" cy="1909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QGIS </a:t>
            </a:r>
            <a:r>
              <a:rPr lang="ko-KR" altLang="en-US" dirty="0"/>
              <a:t>홈페이지</a:t>
            </a:r>
            <a:r>
              <a:rPr lang="en-US" altLang="ko-KR" dirty="0"/>
              <a:t> – </a:t>
            </a:r>
            <a:r>
              <a:rPr lang="en-US" altLang="ko-KR" dirty="0">
                <a:hlinkClick r:id="rId3"/>
              </a:rPr>
              <a:t>http://qgis.org</a:t>
            </a:r>
            <a:r>
              <a:rPr lang="en-US" altLang="ko-KR" dirty="0"/>
              <a:t> </a:t>
            </a:r>
          </a:p>
          <a:p>
            <a:pPr lvl="1"/>
            <a:r>
              <a:rPr lang="ko-KR" altLang="en-US" dirty="0"/>
              <a:t>소프트웨어 다운로드</a:t>
            </a:r>
            <a:endParaRPr lang="en-US" altLang="ko-KR" dirty="0"/>
          </a:p>
          <a:p>
            <a:pPr lvl="1"/>
            <a:r>
              <a:rPr lang="ko-KR" altLang="en-US" dirty="0"/>
              <a:t>사용자 지침서</a:t>
            </a:r>
            <a:endParaRPr lang="en-US" altLang="ko-KR" dirty="0"/>
          </a:p>
          <a:p>
            <a:pPr lvl="1"/>
            <a:r>
              <a:rPr lang="ko-KR" altLang="en-US" dirty="0"/>
              <a:t>교육 교재 </a:t>
            </a:r>
            <a:endParaRPr lang="en-US" altLang="ko-KR" dirty="0"/>
          </a:p>
          <a:p>
            <a:pPr lvl="1"/>
            <a:r>
              <a:rPr lang="ko-KR" altLang="en-US" dirty="0"/>
              <a:t>케이스 스터디 </a:t>
            </a:r>
            <a:r>
              <a:rPr lang="en-US" altLang="ko-KR" dirty="0"/>
              <a:t>(</a:t>
            </a:r>
            <a:r>
              <a:rPr lang="ko-KR" altLang="en-US" dirty="0"/>
              <a:t>모범 사례</a:t>
            </a:r>
            <a:r>
              <a:rPr lang="en-US" altLang="ko-KR" dirty="0"/>
              <a:t>)</a:t>
            </a:r>
          </a:p>
        </p:txBody>
      </p:sp>
      <p:pic>
        <p:nvPicPr>
          <p:cNvPr id="21" name="내용 개체 틀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1360" y="2829191"/>
            <a:ext cx="3788980" cy="1614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5223" y="2829191"/>
            <a:ext cx="3810457" cy="1614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xmlns="" id="{1F59B1E5-8A21-43EB-8067-BFE88AD9776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" t="2121" r="486" b="10942"/>
          <a:stretch/>
        </p:blipFill>
        <p:spPr>
          <a:xfrm>
            <a:off x="999195" y="4862176"/>
            <a:ext cx="3821145" cy="1627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xmlns="" id="{233A03A1-9AEA-4D75-9F10-592F79385C3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2267"/>
          <a:stretch/>
        </p:blipFill>
        <p:spPr>
          <a:xfrm>
            <a:off x="5001207" y="4868081"/>
            <a:ext cx="3982507" cy="1621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8"/>
          <a:srcRect b="9319"/>
          <a:stretch/>
        </p:blipFill>
        <p:spPr>
          <a:xfrm>
            <a:off x="2636484" y="3426775"/>
            <a:ext cx="4842874" cy="2102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5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 err="1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QGIS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QGIS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사용환경 구성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15</a:t>
            </a:fld>
            <a:endParaRPr lang="ko-KR" altLang="en-US">
              <a:latin typeface="+mn-ea"/>
            </a:endParaRPr>
          </a:p>
        </p:txBody>
      </p:sp>
      <p:sp>
        <p:nvSpPr>
          <p:cNvPr id="11" name="부제목 3"/>
          <p:cNvSpPr txBox="1">
            <a:spLocks/>
          </p:cNvSpPr>
          <p:nvPr/>
        </p:nvSpPr>
        <p:spPr>
          <a:xfrm>
            <a:off x="419200" y="1169315"/>
            <a:ext cx="9408587" cy="1166449"/>
          </a:xfrm>
          <a:prstGeom prst="rect">
            <a:avLst/>
          </a:prstGeom>
        </p:spPr>
        <p:txBody>
          <a:bodyPr/>
          <a:lstStyle>
            <a:lvl1pPr marL="0" indent="0" algn="l" defTabSz="914392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95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92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87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83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78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75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70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65" indent="0" algn="ctr" defTabSz="914392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914400">
              <a:lnSpc>
                <a:spcPct val="125000"/>
              </a:lnSpc>
              <a:spcBef>
                <a:spcPts val="0"/>
              </a:spcBef>
              <a:buSzPct val="100000"/>
              <a:defRPr/>
            </a:pPr>
            <a:r>
              <a:rPr lang="en-US" altLang="ko-KR" smtClean="0">
                <a:solidFill>
                  <a:sysClr val="windowText" lastClr="000000"/>
                </a:solidFill>
                <a:latin typeface="+mn-ea"/>
              </a:rPr>
              <a:t>QGIS SW </a:t>
            </a:r>
            <a:r>
              <a:rPr lang="ko-KR" altLang="en-US" smtClean="0">
                <a:solidFill>
                  <a:sysClr val="windowText" lastClr="000000"/>
                </a:solidFill>
                <a:latin typeface="+mn-ea"/>
              </a:rPr>
              <a:t>다운로드</a:t>
            </a:r>
            <a:endParaRPr lang="en-US" altLang="ko-KR" smtClean="0">
              <a:solidFill>
                <a:sysClr val="windowText" lastClr="000000"/>
              </a:solidFill>
              <a:latin typeface="+mn-ea"/>
            </a:endParaRPr>
          </a:p>
          <a:p>
            <a:pPr marL="681038" lvl="1" indent="-255588" algn="l" defTabSz="914400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/>
            </a:pPr>
            <a:r>
              <a:rPr lang="en-US" altLang="ko-KR" sz="1400" b="1" smtClean="0">
                <a:solidFill>
                  <a:sysClr val="windowText" lastClr="000000"/>
                </a:solidFill>
                <a:latin typeface="+mn-ea"/>
              </a:rPr>
              <a:t>QGIS 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+mn-ea"/>
              </a:rPr>
              <a:t>홈페이지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+mn-ea"/>
              </a:rPr>
              <a:t> [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+mn-ea"/>
              </a:rPr>
              <a:t>지금 다운로드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+mn-ea"/>
              </a:rPr>
              <a:t>] 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+mn-ea"/>
              </a:rPr>
              <a:t>클릭 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+mn-ea"/>
                <a:sym typeface="Wingdings" panose="05000000000000000000" pitchFamily="2" charset="2"/>
              </a:rPr>
              <a:t> 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+mn-ea"/>
                <a:sym typeface="Wingdings" panose="05000000000000000000" pitchFamily="2" charset="2"/>
                <a:hlinkClick r:id="rId3"/>
              </a:rPr>
              <a:t>http://qgis.org/ko/site/forusers/download.html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+mn-ea"/>
                <a:sym typeface="Wingdings" panose="05000000000000000000" pitchFamily="2" charset="2"/>
              </a:rPr>
              <a:t> </a:t>
            </a:r>
          </a:p>
          <a:p>
            <a:pPr marL="681038" lvl="1" indent="-255588" algn="l" defTabSz="914400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/>
            </a:pPr>
            <a:r>
              <a:rPr lang="ko-KR" altLang="en-US" sz="1400" b="1" smtClean="0">
                <a:solidFill>
                  <a:sysClr val="windowText" lastClr="000000"/>
                </a:solidFill>
                <a:latin typeface="+mn-ea"/>
                <a:sym typeface="Wingdings" panose="05000000000000000000" pitchFamily="2" charset="2"/>
              </a:rPr>
              <a:t>사용자 운영체제 및 요건에 맞는 버전을 선택하여</a:t>
            </a:r>
            <a:r>
              <a:rPr lang="en-US" altLang="ko-KR" sz="1400" b="1" smtClean="0">
                <a:solidFill>
                  <a:sysClr val="windowText" lastClr="000000"/>
                </a:solidFill>
                <a:latin typeface="+mn-ea"/>
                <a:sym typeface="Wingdings" panose="05000000000000000000" pitchFamily="2" charset="2"/>
              </a:rPr>
              <a:t>, </a:t>
            </a:r>
            <a:r>
              <a:rPr lang="ko-KR" altLang="en-US" sz="1400" b="1" smtClean="0">
                <a:solidFill>
                  <a:sysClr val="windowText" lastClr="000000"/>
                </a:solidFill>
                <a:latin typeface="+mn-ea"/>
                <a:sym typeface="Wingdings" panose="05000000000000000000" pitchFamily="2" charset="2"/>
              </a:rPr>
              <a:t>클릭</a:t>
            </a:r>
            <a:endParaRPr lang="ko-KR" altLang="en-US" sz="1400" b="1" dirty="0">
              <a:solidFill>
                <a:sysClr val="windowText" lastClr="000000"/>
              </a:solidFill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4"/>
          <a:srcRect b="21778"/>
          <a:stretch/>
        </p:blipFill>
        <p:spPr>
          <a:xfrm>
            <a:off x="350200" y="2270459"/>
            <a:ext cx="6615061" cy="19807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4417" y="3500057"/>
            <a:ext cx="6676524" cy="32143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9BED147-D7A5-4EFC-B3ED-20167BD587DD}"/>
              </a:ext>
            </a:extLst>
          </p:cNvPr>
          <p:cNvSpPr txBox="1"/>
          <p:nvPr/>
        </p:nvSpPr>
        <p:spPr>
          <a:xfrm>
            <a:off x="242189" y="4933265"/>
            <a:ext cx="23762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28588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윈도우용</a:t>
            </a:r>
            <a:endParaRPr lang="en-US" altLang="ko-KR" sz="1200" b="1" dirty="0">
              <a:latin typeface="+mn-ea"/>
            </a:endParaRPr>
          </a:p>
          <a:p>
            <a:pPr marL="171450" indent="-128588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+mn-ea"/>
              </a:rPr>
              <a:t>안정화버전</a:t>
            </a:r>
            <a:r>
              <a:rPr lang="en-US" altLang="ko-KR" sz="1200" b="1" dirty="0">
                <a:latin typeface="+mn-ea"/>
              </a:rPr>
              <a:t>(LTR) </a:t>
            </a:r>
          </a:p>
          <a:p>
            <a:pPr marL="42862"/>
            <a:r>
              <a:rPr lang="en-US" altLang="ko-KR" sz="1200" b="1" dirty="0">
                <a:latin typeface="+mn-ea"/>
              </a:rPr>
              <a:t>   QGIS</a:t>
            </a:r>
            <a:r>
              <a:rPr lang="ko-KR" altLang="en-US" sz="1200" b="1" dirty="0">
                <a:latin typeface="+mn-ea"/>
              </a:rPr>
              <a:t> </a:t>
            </a:r>
            <a:r>
              <a:rPr lang="en-US" altLang="ko-KR" sz="1200" b="1" dirty="0" smtClean="0">
                <a:latin typeface="+mn-ea"/>
              </a:rPr>
              <a:t>3.34 </a:t>
            </a:r>
            <a:r>
              <a:rPr lang="ko-KR" altLang="en-US" sz="1200" b="1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기준으로 설명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xmlns="" id="{D4BD2D45-CC4F-473A-B49E-8A6FE2C8182E}"/>
              </a:ext>
            </a:extLst>
          </p:cNvPr>
          <p:cNvCxnSpPr>
            <a:cxnSpLocks/>
            <a:stCxn id="20" idx="1"/>
          </p:cNvCxnSpPr>
          <p:nvPr/>
        </p:nvCxnSpPr>
        <p:spPr>
          <a:xfrm flipH="1">
            <a:off x="2029303" y="4986401"/>
            <a:ext cx="2425354" cy="270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4454657" y="4842385"/>
            <a:ext cx="241226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9157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 err="1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QGIS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QGIS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주요 기능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6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https://</a:t>
            </a:r>
            <a:r>
              <a:rPr lang="en-US" altLang="ko-KR" sz="11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docs.qgis.org/3.34/ko/docs/user_manual/preamble/features.html</a:t>
            </a:r>
          </a:p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endParaRPr lang="en-US" altLang="ko-KR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16</a:t>
            </a:fld>
            <a:endParaRPr lang="ko-KR" altLang="en-US"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6CF9E270-32FC-4C1F-B8B7-AACABDE566EF}"/>
              </a:ext>
            </a:extLst>
          </p:cNvPr>
          <p:cNvGrpSpPr/>
          <p:nvPr/>
        </p:nvGrpSpPr>
        <p:grpSpPr>
          <a:xfrm>
            <a:off x="845435" y="1869071"/>
            <a:ext cx="7921487" cy="4716524"/>
            <a:chOff x="1670686" y="1761059"/>
            <a:chExt cx="6120680" cy="4716524"/>
          </a:xfrm>
        </p:grpSpPr>
        <p:graphicFrame>
          <p:nvGraphicFramePr>
            <p:cNvPr id="21" name="다이어그램 20">
              <a:extLst>
                <a:ext uri="{FF2B5EF4-FFF2-40B4-BE49-F238E27FC236}">
                  <a16:creationId xmlns="" xmlns:a16="http://schemas.microsoft.com/office/drawing/2014/main" id="{9DB88A51-346D-4A8E-A1F9-2EB9E5B64359}"/>
                </a:ext>
              </a:extLst>
            </p:cNvPr>
            <p:cNvGraphicFramePr/>
            <p:nvPr>
              <p:extLst/>
            </p:nvPr>
          </p:nvGraphicFramePr>
          <p:xfrm>
            <a:off x="1670686" y="1761059"/>
            <a:ext cx="6120680" cy="471652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3B22815-619F-40A4-9558-7FEE27B900BA}"/>
                </a:ext>
              </a:extLst>
            </p:cNvPr>
            <p:cNvSpPr txBox="1"/>
            <p:nvPr/>
          </p:nvSpPr>
          <p:spPr>
            <a:xfrm>
              <a:off x="4365963" y="2118256"/>
              <a:ext cx="723275" cy="52322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데이터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보기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05A8D2D9-5801-4374-8877-62B6B05D489B}"/>
                </a:ext>
              </a:extLst>
            </p:cNvPr>
            <p:cNvSpPr txBox="1"/>
            <p:nvPr/>
          </p:nvSpPr>
          <p:spPr>
            <a:xfrm>
              <a:off x="5278663" y="2802323"/>
              <a:ext cx="1165675" cy="52322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데이터 탐색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및 지도제작</a:t>
              </a:r>
              <a:endParaRPr lang="en-US" altLang="ko-KR" sz="1400" b="1" dirty="0">
                <a:latin typeface="+mn-ea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F2C5D448-4BDB-4700-8273-D4AE044326C4}"/>
                </a:ext>
              </a:extLst>
            </p:cNvPr>
            <p:cNvSpPr txBox="1"/>
            <p:nvPr/>
          </p:nvSpPr>
          <p:spPr>
            <a:xfrm>
              <a:off x="5545510" y="4273534"/>
              <a:ext cx="1165675" cy="712822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데이터 생성</a:t>
              </a:r>
              <a:r>
                <a:rPr lang="en-US" altLang="ko-KR" sz="1400" b="1" dirty="0">
                  <a:latin typeface="+mn-ea"/>
                </a:rPr>
                <a:t>, </a:t>
              </a:r>
              <a:r>
                <a:rPr lang="ko-KR" altLang="en-US" sz="1400" b="1" dirty="0">
                  <a:latin typeface="+mn-ea"/>
                </a:rPr>
                <a:t>편집</a:t>
              </a:r>
              <a:r>
                <a:rPr lang="en-US" altLang="ko-KR" sz="1400" b="1" dirty="0">
                  <a:latin typeface="+mn-ea"/>
                </a:rPr>
                <a:t>, </a:t>
              </a:r>
              <a:r>
                <a:rPr lang="ko-KR" altLang="en-US" sz="1400" b="1" dirty="0">
                  <a:latin typeface="+mn-ea"/>
                </a:rPr>
                <a:t>관리</a:t>
              </a:r>
              <a:r>
                <a:rPr lang="en-US" altLang="ko-KR" sz="1400" b="1" dirty="0">
                  <a:latin typeface="+mn-ea"/>
                </a:rPr>
                <a:t>,</a:t>
              </a:r>
            </a:p>
            <a:p>
              <a:pPr algn="ctr"/>
              <a:r>
                <a:rPr lang="ko-KR" altLang="en-US" sz="1400" b="1" dirty="0">
                  <a:latin typeface="+mn-ea"/>
                </a:rPr>
                <a:t>내보내기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AE0E07B0-E686-4424-849F-725A543BC184}"/>
                </a:ext>
              </a:extLst>
            </p:cNvPr>
            <p:cNvSpPr txBox="1"/>
            <p:nvPr/>
          </p:nvSpPr>
          <p:spPr>
            <a:xfrm>
              <a:off x="4818503" y="5576408"/>
              <a:ext cx="1080120" cy="523220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데이터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분석</a:t>
              </a:r>
              <a:endParaRPr lang="en-US" altLang="ko-KR" sz="1400" b="1" dirty="0">
                <a:latin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5BFD19B4-574A-403F-992F-A0BBB3C1ED1A}"/>
                </a:ext>
              </a:extLst>
            </p:cNvPr>
            <p:cNvSpPr txBox="1"/>
            <p:nvPr/>
          </p:nvSpPr>
          <p:spPr>
            <a:xfrm>
              <a:off x="3590748" y="5539952"/>
              <a:ext cx="1027285" cy="67093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온라인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맵 발행</a:t>
              </a:r>
              <a:endParaRPr lang="en-US" altLang="ko-KR" sz="1400" b="1" dirty="0">
                <a:latin typeface="+mn-ea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473BB0C9-323D-401F-A1CF-D9F5CC84CBF4}"/>
                </a:ext>
              </a:extLst>
            </p:cNvPr>
            <p:cNvSpPr txBox="1"/>
            <p:nvPr/>
          </p:nvSpPr>
          <p:spPr>
            <a:xfrm>
              <a:off x="2807106" y="4315418"/>
              <a:ext cx="1027285" cy="67093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>
                  <a:latin typeface="+mn-ea"/>
                </a:rPr>
                <a:t>플러그인을 통한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확장 기능</a:t>
              </a:r>
              <a:endParaRPr lang="en-US" altLang="ko-KR" sz="1400" b="1" dirty="0">
                <a:latin typeface="+mn-ea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="" xmlns:a16="http://schemas.microsoft.com/office/drawing/2014/main" id="{C4D72B35-82A8-484E-93B4-7C0477A7FA1A}"/>
                </a:ext>
              </a:extLst>
            </p:cNvPr>
            <p:cNvSpPr txBox="1"/>
            <p:nvPr/>
          </p:nvSpPr>
          <p:spPr>
            <a:xfrm>
              <a:off x="3120939" y="2766043"/>
              <a:ext cx="1027285" cy="670938"/>
            </a:xfrm>
            <a:prstGeom prst="rect">
              <a:avLst/>
            </a:prstGeom>
            <a:noFill/>
          </p:spPr>
          <p:txBody>
            <a:bodyPr wrap="square" rtlCol="0" anchor="ctr">
              <a:noAutofit/>
            </a:bodyPr>
            <a:lstStyle/>
            <a:p>
              <a:pPr algn="ctr"/>
              <a:r>
                <a:rPr lang="ko-KR" altLang="en-US" sz="1400" b="1" dirty="0" err="1">
                  <a:latin typeface="+mn-ea"/>
                </a:rPr>
                <a:t>파이썬</a:t>
              </a:r>
              <a:endParaRPr lang="en-US" altLang="ko-KR" sz="1400" b="1" dirty="0">
                <a:latin typeface="+mn-ea"/>
              </a:endParaRPr>
            </a:p>
            <a:p>
              <a:pPr algn="ctr"/>
              <a:r>
                <a:rPr lang="ko-KR" altLang="en-US" sz="1400" b="1" dirty="0">
                  <a:latin typeface="+mn-ea"/>
                </a:rPr>
                <a:t>콘솔</a:t>
              </a:r>
              <a:endParaRPr lang="en-US" altLang="ko-KR" sz="1400" b="1" dirty="0">
                <a:latin typeface="+mn-ea"/>
              </a:endParaRPr>
            </a:p>
          </p:txBody>
        </p:sp>
      </p:grpSp>
      <p:pic>
        <p:nvPicPr>
          <p:cNvPr id="34" name="그림 33">
            <a:extLst>
              <a:ext uri="{FF2B5EF4-FFF2-40B4-BE49-F238E27FC236}">
                <a16:creationId xmlns="" xmlns:a16="http://schemas.microsoft.com/office/drawing/2014/main" id="{D9032D1A-4882-4930-896E-93738B92F7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0345" y="3774527"/>
            <a:ext cx="1094722" cy="109911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1D984ECB-F12B-44BB-97D8-1BF3837CE029}"/>
              </a:ext>
            </a:extLst>
          </p:cNvPr>
          <p:cNvSpPr/>
          <p:nvPr/>
        </p:nvSpPr>
        <p:spPr>
          <a:xfrm>
            <a:off x="4579957" y="152908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>
                <a:latin typeface="+mn-ea"/>
                <a:sym typeface="Wingdings" panose="05000000000000000000" pitchFamily="2" charset="2"/>
              </a:rPr>
              <a:t>①</a:t>
            </a:r>
            <a:endParaRPr lang="ko-KR" altLang="en-US" b="1" dirty="0">
              <a:latin typeface="+mn-ea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462D1E0F-BA93-400E-9E83-275BD9AFF207}"/>
              </a:ext>
            </a:extLst>
          </p:cNvPr>
          <p:cNvSpPr/>
          <p:nvPr/>
        </p:nvSpPr>
        <p:spPr>
          <a:xfrm>
            <a:off x="6819933" y="2512899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  <a:sym typeface="Wingdings" panose="05000000000000000000" pitchFamily="2" charset="2"/>
              </a:rPr>
              <a:t>②</a:t>
            </a:r>
            <a:endParaRPr lang="ko-KR" altLang="en-US" dirty="0">
              <a:latin typeface="+mn-ea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A5709502-2C2A-4C4A-BC19-DF429940F538}"/>
              </a:ext>
            </a:extLst>
          </p:cNvPr>
          <p:cNvSpPr/>
          <p:nvPr/>
        </p:nvSpPr>
        <p:spPr>
          <a:xfrm>
            <a:off x="7255070" y="42273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  <a:sym typeface="Wingdings" panose="05000000000000000000" pitchFamily="2" charset="2"/>
              </a:rPr>
              <a:t>③</a:t>
            </a:r>
            <a:endParaRPr lang="ko-KR" altLang="en-US" dirty="0">
              <a:latin typeface="+mn-ea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19B870B9-D6C8-4F92-8C64-3AAE360C0CD6}"/>
              </a:ext>
            </a:extLst>
          </p:cNvPr>
          <p:cNvSpPr/>
          <p:nvPr/>
        </p:nvSpPr>
        <p:spPr>
          <a:xfrm>
            <a:off x="6257886" y="557669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  <a:sym typeface="Wingdings" panose="05000000000000000000" pitchFamily="2" charset="2"/>
              </a:rPr>
              <a:t>④</a:t>
            </a:r>
            <a:endParaRPr lang="ko-KR" altLang="en-US" dirty="0">
              <a:latin typeface="+mn-ea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="" xmlns:a16="http://schemas.microsoft.com/office/drawing/2014/main" id="{0E8448FC-2D86-49C0-8176-27A4A8859BD9}"/>
              </a:ext>
            </a:extLst>
          </p:cNvPr>
          <p:cNvSpPr/>
          <p:nvPr/>
        </p:nvSpPr>
        <p:spPr>
          <a:xfrm>
            <a:off x="3002268" y="5578908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  <a:sym typeface="Wingdings" panose="05000000000000000000" pitchFamily="2" charset="2"/>
              </a:rPr>
              <a:t>⑤</a:t>
            </a:r>
            <a:endParaRPr lang="ko-KR" altLang="en-US" dirty="0">
              <a:latin typeface="+mn-ea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79CBA59F-FC71-42A5-AD5F-00D1CA94BF81}"/>
              </a:ext>
            </a:extLst>
          </p:cNvPr>
          <p:cNvSpPr/>
          <p:nvPr/>
        </p:nvSpPr>
        <p:spPr>
          <a:xfrm>
            <a:off x="2044397" y="4227333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  <a:sym typeface="Wingdings" panose="05000000000000000000" pitchFamily="2" charset="2"/>
              </a:rPr>
              <a:t>⑥</a:t>
            </a:r>
            <a:endParaRPr lang="ko-KR" altLang="en-US" dirty="0"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B592163A-5727-4599-B826-3A11AB74BEFA}"/>
              </a:ext>
            </a:extLst>
          </p:cNvPr>
          <p:cNvSpPr/>
          <p:nvPr/>
        </p:nvSpPr>
        <p:spPr>
          <a:xfrm>
            <a:off x="2523958" y="2519102"/>
            <a:ext cx="4154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+mn-ea"/>
                <a:sym typeface="Wingdings" panose="05000000000000000000" pitchFamily="2" charset="2"/>
              </a:rPr>
              <a:t>⑦</a:t>
            </a:r>
            <a:endParaRPr lang="ko-KR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593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:a16="http://schemas.microsoft.com/office/drawing/2014/main" xmlns="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xmlns="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GIS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를 이용한 지도화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xmlns="" id="{95FD39C6-7360-4610-96CC-95B464E0826E}"/>
              </a:ext>
            </a:extLst>
          </p:cNvPr>
          <p:cNvSpPr txBox="1"/>
          <p:nvPr/>
        </p:nvSpPr>
        <p:spPr>
          <a:xfrm>
            <a:off x="3861352" y="2604202"/>
            <a:ext cx="59237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2. QGIS </a:t>
            </a:r>
            <a:r>
              <a:rPr lang="ko-KR" altLang="en-US" sz="2800" b="1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그리기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:a16="http://schemas.microsoft.com/office/drawing/2014/main" xmlns="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:a16="http://schemas.microsoft.com/office/drawing/2014/main" xmlns="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xmlns="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:a16="http://schemas.microsoft.com/office/drawing/2014/main" xmlns="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xmlns="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xmlns="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xmlns="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xmlns="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xmlns="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:a16="http://schemas.microsoft.com/office/drawing/2014/main" xmlns="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xmlns="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xmlns="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xmlns="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xmlns="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:a16="http://schemas.microsoft.com/office/drawing/2014/main" xmlns="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:a16="http://schemas.microsoft.com/office/drawing/2014/main" xmlns="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:a16="http://schemas.microsoft.com/office/drawing/2014/main" xmlns="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7" name="직사각형 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17</a:t>
            </a:fld>
            <a:endParaRPr lang="ko-KR" altLang="en-US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4283817" y="5647045"/>
            <a:ext cx="1338365" cy="483440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34A537F-D8C6-4D18-97F2-E484C441B50B}"/>
              </a:ext>
            </a:extLst>
          </p:cNvPr>
          <p:cNvSpPr/>
          <p:nvPr/>
        </p:nvSpPr>
        <p:spPr>
          <a:xfrm>
            <a:off x="4229100" y="3079331"/>
            <a:ext cx="4542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128" indent="-342900" defTabSz="808998">
              <a:lnSpc>
                <a:spcPct val="150000"/>
              </a:lnSpc>
              <a:buClr>
                <a:schemeClr val="bg1"/>
              </a:buClr>
              <a:buAutoNum type="arabicParenR"/>
              <a:tabLst>
                <a:tab pos="905470" algn="l"/>
              </a:tabLst>
            </a:pPr>
            <a:r>
              <a:rPr lang="ko-KR" altLang="en-US" sz="1400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데이터셋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 </a:t>
            </a:r>
            <a:r>
              <a:rPr lang="ko-KR" altLang="en-US" sz="1400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준비툴박스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 스크립트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활용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맑은 고딕"/>
            </a:endParaRPr>
          </a:p>
          <a:p>
            <a:pPr marL="342900" marR="4128" indent="-342900" defTabSz="808998">
              <a:lnSpc>
                <a:spcPct val="150000"/>
              </a:lnSpc>
              <a:buClr>
                <a:schemeClr val="bg1"/>
              </a:buClr>
              <a:buAutoNum type="arabicParenR"/>
              <a:tabLst>
                <a:tab pos="905470" algn="l"/>
              </a:tabLst>
            </a:pP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속성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결합</a:t>
            </a:r>
          </a:p>
          <a:p>
            <a:pPr marL="342900" marR="4128" indent="-342900" defTabSz="808998">
              <a:lnSpc>
                <a:spcPct val="150000"/>
              </a:lnSpc>
              <a:buClr>
                <a:schemeClr val="bg1"/>
              </a:buClr>
              <a:buAutoNum type="arabicParenR"/>
              <a:tabLst>
                <a:tab pos="905470" algn="l"/>
              </a:tabLst>
            </a:pP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주제도 작성</a:t>
            </a:r>
            <a:endParaRPr lang="en-US" altLang="ko-KR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65300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데이터셋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준비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샘플 </a:t>
              </a:r>
              <a:r>
                <a:rPr lang="ko-KR" altLang="en-US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데이터셋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다운로드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>
                <a:latin typeface="+mn-ea"/>
              </a:rPr>
              <a:t>https://github.com/mapplus/geoedu-pyqgis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18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+mn-ea"/>
                <a:hlinkClick r:id="rId3"/>
              </a:rPr>
              <a:t>https://</a:t>
            </a:r>
            <a:r>
              <a:rPr lang="en-US" altLang="ko-KR" sz="1400" b="1" dirty="0" smtClean="0">
                <a:latin typeface="+mn-ea"/>
                <a:hlinkClick r:id="rId3"/>
              </a:rPr>
              <a:t>github.com/mapplus/geoedu-pyqgis</a:t>
            </a:r>
            <a:r>
              <a:rPr lang="en-US" altLang="ko-KR" sz="1400" b="1" dirty="0" smtClean="0">
                <a:latin typeface="+mn-ea"/>
              </a:rPr>
              <a:t> </a:t>
            </a:r>
            <a:r>
              <a:rPr lang="ko-KR" altLang="en-US" sz="1400" b="1" dirty="0" smtClean="0">
                <a:latin typeface="+mn-ea"/>
              </a:rPr>
              <a:t>접속</a:t>
            </a:r>
            <a:endParaRPr lang="en-US" altLang="ko-KR" sz="1400" b="1" dirty="0" smtClean="0">
              <a:latin typeface="+mn-ea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+mn-ea"/>
                <a:ea typeface="나눔고딕" panose="020D0604000000000000" pitchFamily="50" charset="-127"/>
                <a:cs typeface="맑은 고딕" pitchFamily="50" charset="-128"/>
              </a:rPr>
              <a:t>KCA-Workshop </a:t>
            </a:r>
            <a:r>
              <a:rPr lang="ko-KR" altLang="en-US" sz="1400" b="1" dirty="0" smtClean="0">
                <a:latin typeface="+mn-ea"/>
                <a:ea typeface="나눔고딕" panose="020D0604000000000000" pitchFamily="50" charset="-127"/>
                <a:cs typeface="맑은 고딕" pitchFamily="50" charset="-128"/>
              </a:rPr>
              <a:t>폴더로 이동</a:t>
            </a:r>
            <a:endParaRPr lang="en-US" altLang="ko-KR" sz="1400" b="1" dirty="0" smtClean="0">
              <a:latin typeface="+mn-ea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KCA-Workshop.zip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파일 다운로드 후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압축 해제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6496" y="2733299"/>
            <a:ext cx="6228184" cy="350335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4055" y="4379316"/>
            <a:ext cx="3867485" cy="1047841"/>
          </a:xfrm>
          <a:prstGeom prst="rect">
            <a:avLst/>
          </a:prstGeom>
          <a:ln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4040912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 b="1" spc="-65" dirty="0" err="1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데이터셋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준비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서울시 구 경계 확인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 err="1">
                <a:latin typeface="+mn-ea"/>
              </a:rPr>
              <a:t>a</a:t>
            </a:r>
            <a:r>
              <a:rPr lang="en-US" altLang="ko-KR" sz="1600" b="1" dirty="0" err="1" smtClean="0">
                <a:latin typeface="+mn-ea"/>
              </a:rPr>
              <a:t>dmin_sgg</a:t>
            </a:r>
            <a:r>
              <a:rPr lang="en-US" altLang="ko-KR" sz="1600" b="1" dirty="0" smtClean="0">
                <a:latin typeface="+mn-ea"/>
              </a:rPr>
              <a:t> Shapefile (</a:t>
            </a:r>
            <a:r>
              <a:rPr lang="ko-KR" altLang="en-US" sz="1600" b="1" dirty="0" smtClean="0">
                <a:latin typeface="+mn-ea"/>
              </a:rPr>
              <a:t>좌표체계</a:t>
            </a:r>
            <a:r>
              <a:rPr lang="en-US" altLang="ko-KR" sz="1600" b="1" dirty="0" smtClean="0">
                <a:latin typeface="+mn-ea"/>
              </a:rPr>
              <a:t>: ESPG:5186 - </a:t>
            </a:r>
            <a:r>
              <a:rPr lang="en-US" altLang="ko-KR" sz="1600" b="1" dirty="0"/>
              <a:t>KGD2002 / Central Belt </a:t>
            </a:r>
            <a:r>
              <a:rPr lang="en-US" altLang="ko-KR" sz="1600" b="1" dirty="0" smtClean="0"/>
              <a:t>2010</a:t>
            </a:r>
            <a:r>
              <a:rPr lang="en-US" altLang="ko-KR" sz="1600" b="1" dirty="0" smtClean="0">
                <a:latin typeface="+mn-ea"/>
              </a:rPr>
              <a:t>)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19</a:t>
            </a:fld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2" y="1808163"/>
            <a:ext cx="8649478" cy="464008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038" y="3536950"/>
            <a:ext cx="5075853" cy="2524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30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73194ECB-D35B-42EA-AD98-FD5EE98FE3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8"/>
            <a:ext cx="3818763" cy="5572125"/>
          </a:xfrm>
          <a:prstGeom prst="rect">
            <a:avLst/>
          </a:prstGeom>
        </p:spPr>
      </p:pic>
      <p:sp>
        <p:nvSpPr>
          <p:cNvPr id="94" name="TextBox 93">
            <a:extLst>
              <a:ext uri="{FF2B5EF4-FFF2-40B4-BE49-F238E27FC236}">
                <a16:creationId xmlns="" xmlns:a16="http://schemas.microsoft.com/office/drawing/2014/main" id="{8C9EFEC7-E1C9-4F12-A97D-FA10D72F3368}"/>
              </a:ext>
            </a:extLst>
          </p:cNvPr>
          <p:cNvSpPr txBox="1"/>
          <p:nvPr/>
        </p:nvSpPr>
        <p:spPr>
          <a:xfrm>
            <a:off x="0" y="1621093"/>
            <a:ext cx="3818763" cy="34575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ctr"/>
            <a:r>
              <a:rPr lang="ko-KR" altLang="en-US" sz="16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16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6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GIS</a:t>
            </a:r>
            <a:r>
              <a:rPr lang="ko-KR" altLang="en-US" sz="16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를 이용한 지도화</a:t>
            </a:r>
            <a:endParaRPr lang="en-US" altLang="ko-KR" sz="16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="" xmlns:a16="http://schemas.microsoft.com/office/drawing/2014/main" id="{115B1357-680B-4B70-A858-0805B24D16CD}"/>
              </a:ext>
            </a:extLst>
          </p:cNvPr>
          <p:cNvSpPr txBox="1"/>
          <p:nvPr/>
        </p:nvSpPr>
        <p:spPr>
          <a:xfrm>
            <a:off x="4166504" y="1696114"/>
            <a:ext cx="3818292" cy="53041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2800" b="1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목차</a:t>
            </a:r>
            <a:endParaRPr lang="en-US" altLang="ko-KR" sz="2800" b="1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8D95FD0C-1777-476D-87DE-16E953008137}"/>
              </a:ext>
            </a:extLst>
          </p:cNvPr>
          <p:cNvGrpSpPr/>
          <p:nvPr/>
        </p:nvGrpSpPr>
        <p:grpSpPr>
          <a:xfrm>
            <a:off x="4337625" y="2365369"/>
            <a:ext cx="4238063" cy="383927"/>
            <a:chOff x="5822753" y="2328245"/>
            <a:chExt cx="5216077" cy="472525"/>
          </a:xfrm>
        </p:grpSpPr>
        <p:sp>
          <p:nvSpPr>
            <p:cNvPr id="7" name="직사각형 6">
              <a:extLst>
                <a:ext uri="{FF2B5EF4-FFF2-40B4-BE49-F238E27FC236}">
                  <a16:creationId xmlns="" xmlns:a16="http://schemas.microsoft.com/office/drawing/2014/main" id="{8AB3A616-470A-44B1-A096-AC0298626A6D}"/>
                </a:ext>
              </a:extLst>
            </p:cNvPr>
            <p:cNvSpPr/>
            <p:nvPr/>
          </p:nvSpPr>
          <p:spPr>
            <a:xfrm>
              <a:off x="5822753" y="2347549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01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="" xmlns:a16="http://schemas.microsoft.com/office/drawing/2014/main" id="{5EFDF741-1BC7-4FA3-A994-72215C4962C4}"/>
                </a:ext>
              </a:extLst>
            </p:cNvPr>
            <p:cNvSpPr txBox="1"/>
            <p:nvPr/>
          </p:nvSpPr>
          <p:spPr>
            <a:xfrm>
              <a:off x="6339394" y="2328245"/>
              <a:ext cx="4699436" cy="461129"/>
            </a:xfrm>
            <a:prstGeom prst="rect">
              <a:avLst/>
            </a:prstGeom>
            <a:noFill/>
          </p:spPr>
          <p:txBody>
            <a:bodyPr wrap="square" lIns="98567" tIns="49283" rIns="98567" bIns="49283" rtlCol="0" anchor="ctr">
              <a:spAutoFit/>
            </a:bodyPr>
            <a:lstStyle/>
            <a:p>
              <a:r>
                <a:rPr lang="en-US" altLang="ko-KR" b="1" spc="-33" dirty="0" err="1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OSGeo</a:t>
              </a:r>
              <a:r>
                <a:rPr lang="ko-KR" altLang="en-US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와 </a:t>
              </a:r>
              <a:r>
                <a:rPr lang="en-US" altLang="ko-KR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QGIS</a:t>
              </a:r>
              <a:endParaRPr lang="en-US" altLang="ko-KR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9A80AD4D-2117-4E55-A467-3CDB6C02500E}"/>
              </a:ext>
            </a:extLst>
          </p:cNvPr>
          <p:cNvGrpSpPr/>
          <p:nvPr/>
        </p:nvGrpSpPr>
        <p:grpSpPr>
          <a:xfrm>
            <a:off x="4337625" y="2993976"/>
            <a:ext cx="4952999" cy="383925"/>
            <a:chOff x="5822753" y="2979423"/>
            <a:chExt cx="6095999" cy="472523"/>
          </a:xfrm>
        </p:grpSpPr>
        <p:sp>
          <p:nvSpPr>
            <p:cNvPr id="98" name="직사각형 97">
              <a:extLst>
                <a:ext uri="{FF2B5EF4-FFF2-40B4-BE49-F238E27FC236}">
                  <a16:creationId xmlns="" xmlns:a16="http://schemas.microsoft.com/office/drawing/2014/main" id="{8B674361-3672-4F22-A332-F0CB1BE174A0}"/>
                </a:ext>
              </a:extLst>
            </p:cNvPr>
            <p:cNvSpPr/>
            <p:nvPr/>
          </p:nvSpPr>
          <p:spPr>
            <a:xfrm>
              <a:off x="5822753" y="2998725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02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99" name="TextBox 98">
              <a:extLst>
                <a:ext uri="{FF2B5EF4-FFF2-40B4-BE49-F238E27FC236}">
                  <a16:creationId xmlns="" xmlns:a16="http://schemas.microsoft.com/office/drawing/2014/main" id="{81997E07-682E-4516-8209-76F6A319BF21}"/>
                </a:ext>
              </a:extLst>
            </p:cNvPr>
            <p:cNvSpPr txBox="1"/>
            <p:nvPr/>
          </p:nvSpPr>
          <p:spPr>
            <a:xfrm>
              <a:off x="6339393" y="2979423"/>
              <a:ext cx="5579359" cy="463418"/>
            </a:xfrm>
            <a:prstGeom prst="rect">
              <a:avLst/>
            </a:prstGeom>
            <a:noFill/>
          </p:spPr>
          <p:txBody>
            <a:bodyPr wrap="square" lIns="98567" tIns="49283" rIns="98567" bIns="49283" rtlCol="0">
              <a:spAutoFit/>
            </a:bodyPr>
            <a:lstStyle/>
            <a:p>
              <a:r>
                <a:rPr lang="en-US" altLang="ko-KR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QGIS</a:t>
              </a:r>
              <a:r>
                <a:rPr lang="ko-KR" altLang="en-US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를 이용한 주제도 그리기</a:t>
              </a:r>
              <a:endParaRPr lang="en-US" altLang="ko-KR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D52E0C2D-323A-4673-B24A-C54645C39EDB}"/>
              </a:ext>
            </a:extLst>
          </p:cNvPr>
          <p:cNvGrpSpPr/>
          <p:nvPr/>
        </p:nvGrpSpPr>
        <p:grpSpPr>
          <a:xfrm>
            <a:off x="4337625" y="3622586"/>
            <a:ext cx="4952999" cy="383928"/>
            <a:chOff x="5822753" y="3668894"/>
            <a:chExt cx="6095999" cy="472526"/>
          </a:xfrm>
        </p:grpSpPr>
        <p:sp>
          <p:nvSpPr>
            <p:cNvPr id="102" name="직사각형 101">
              <a:extLst>
                <a:ext uri="{FF2B5EF4-FFF2-40B4-BE49-F238E27FC236}">
                  <a16:creationId xmlns="" xmlns:a16="http://schemas.microsoft.com/office/drawing/2014/main" id="{C1DD69E8-6BDE-471C-97AD-BA29494EA81E}"/>
                </a:ext>
              </a:extLst>
            </p:cNvPr>
            <p:cNvSpPr/>
            <p:nvPr/>
          </p:nvSpPr>
          <p:spPr>
            <a:xfrm>
              <a:off x="5822753" y="3688199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03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="" xmlns:a16="http://schemas.microsoft.com/office/drawing/2014/main" id="{DFD69188-B9EF-4914-8DBD-03E584A9EB07}"/>
                </a:ext>
              </a:extLst>
            </p:cNvPr>
            <p:cNvSpPr txBox="1"/>
            <p:nvPr/>
          </p:nvSpPr>
          <p:spPr>
            <a:xfrm>
              <a:off x="6339393" y="3668894"/>
              <a:ext cx="5579359" cy="463417"/>
            </a:xfrm>
            <a:prstGeom prst="rect">
              <a:avLst/>
            </a:prstGeom>
            <a:noFill/>
          </p:spPr>
          <p:txBody>
            <a:bodyPr wrap="square" lIns="98567" tIns="49283" rIns="98567" bIns="49283" rtlCol="0">
              <a:spAutoFit/>
            </a:bodyPr>
            <a:lstStyle/>
            <a:p>
              <a:r>
                <a:rPr lang="it-IT" altLang="ko-KR" b="1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PyQGIS </a:t>
              </a:r>
              <a:r>
                <a:rPr lang="ko-KR" altLang="en-US" b="1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이해하기</a:t>
              </a:r>
              <a:endParaRPr lang="en-US" altLang="ko-KR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93D5C758-0ECA-4A1F-94F9-CD3C1E583BF9}"/>
              </a:ext>
            </a:extLst>
          </p:cNvPr>
          <p:cNvGrpSpPr/>
          <p:nvPr/>
        </p:nvGrpSpPr>
        <p:grpSpPr>
          <a:xfrm>
            <a:off x="4337625" y="4251191"/>
            <a:ext cx="4952999" cy="383925"/>
            <a:chOff x="5822753" y="4325845"/>
            <a:chExt cx="6095999" cy="472523"/>
          </a:xfrm>
        </p:grpSpPr>
        <p:sp>
          <p:nvSpPr>
            <p:cNvPr id="104" name="직사각형 103">
              <a:extLst>
                <a:ext uri="{FF2B5EF4-FFF2-40B4-BE49-F238E27FC236}">
                  <a16:creationId xmlns="" xmlns:a16="http://schemas.microsoft.com/office/drawing/2014/main" id="{BFB6B917-A8D1-45D6-AEB1-F00743B8AF70}"/>
                </a:ext>
              </a:extLst>
            </p:cNvPr>
            <p:cNvSpPr/>
            <p:nvPr/>
          </p:nvSpPr>
          <p:spPr>
            <a:xfrm>
              <a:off x="5822753" y="4345147"/>
              <a:ext cx="499529" cy="453221"/>
            </a:xfrm>
            <a:prstGeom prst="rect">
              <a:avLst/>
            </a:prstGeom>
            <a:solidFill>
              <a:srgbClr val="4C6D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r>
                <a:rPr lang="en-US" altLang="ko-KR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rPr>
                <a:t>04</a:t>
              </a:r>
              <a:endParaRPr lang="ko-KR" altLang="en-US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05" name="TextBox 104">
              <a:extLst>
                <a:ext uri="{FF2B5EF4-FFF2-40B4-BE49-F238E27FC236}">
                  <a16:creationId xmlns="" xmlns:a16="http://schemas.microsoft.com/office/drawing/2014/main" id="{E01B1AEA-1FA3-4F69-9150-C42E87E2B231}"/>
                </a:ext>
              </a:extLst>
            </p:cNvPr>
            <p:cNvSpPr txBox="1"/>
            <p:nvPr/>
          </p:nvSpPr>
          <p:spPr>
            <a:xfrm>
              <a:off x="6339393" y="4325845"/>
              <a:ext cx="5579359" cy="463418"/>
            </a:xfrm>
            <a:prstGeom prst="rect">
              <a:avLst/>
            </a:prstGeom>
            <a:noFill/>
          </p:spPr>
          <p:txBody>
            <a:bodyPr wrap="square" lIns="98567" tIns="49283" rIns="98567" bIns="49283" rtlCol="0">
              <a:spAutoFit/>
            </a:bodyPr>
            <a:lstStyle/>
            <a:p>
              <a:r>
                <a:rPr lang="ko-KR" altLang="en-US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공간처리 </a:t>
              </a:r>
              <a:r>
                <a:rPr lang="ko-KR" altLang="en-US" b="1" spc="-33" dirty="0" err="1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툴박스</a:t>
              </a:r>
              <a:r>
                <a:rPr lang="ko-KR" altLang="en-US" b="1" spc="-33" dirty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 스크립트 </a:t>
              </a:r>
              <a:r>
                <a:rPr lang="ko-KR" altLang="en-US" b="1" spc="-33" dirty="0" smtClean="0">
                  <a:ln>
                    <a:solidFill>
                      <a:schemeClr val="accent1">
                        <a:lumMod val="75000"/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작성</a:t>
              </a:r>
              <a:endParaRPr lang="ko-KR" altLang="en-US" b="1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126" name="그룹 125">
            <a:extLst>
              <a:ext uri="{FF2B5EF4-FFF2-40B4-BE49-F238E27FC236}">
                <a16:creationId xmlns="" xmlns:a16="http://schemas.microsoft.com/office/drawing/2014/main" id="{8DE95E08-D628-4BAB-A3F8-EB2F893000C2}"/>
              </a:ext>
            </a:extLst>
          </p:cNvPr>
          <p:cNvGrpSpPr/>
          <p:nvPr/>
        </p:nvGrpSpPr>
        <p:grpSpPr>
          <a:xfrm>
            <a:off x="512978" y="4578034"/>
            <a:ext cx="2362676" cy="1438443"/>
            <a:chOff x="12153364" y="3106547"/>
            <a:chExt cx="2998470" cy="1825526"/>
          </a:xfrm>
        </p:grpSpPr>
        <p:grpSp>
          <p:nvGrpSpPr>
            <p:cNvPr id="127" name="그룹 126">
              <a:extLst>
                <a:ext uri="{FF2B5EF4-FFF2-40B4-BE49-F238E27FC236}">
                  <a16:creationId xmlns="" xmlns:a16="http://schemas.microsoft.com/office/drawing/2014/main" id="{AE6A200B-527E-4B08-A328-6350F178E563}"/>
                </a:ext>
              </a:extLst>
            </p:cNvPr>
            <p:cNvGrpSpPr/>
            <p:nvPr/>
          </p:nvGrpSpPr>
          <p:grpSpPr>
            <a:xfrm>
              <a:off x="13797572" y="4081750"/>
              <a:ext cx="1354262" cy="847074"/>
              <a:chOff x="4824068" y="5759943"/>
              <a:chExt cx="1354262" cy="847074"/>
            </a:xfrm>
          </p:grpSpPr>
          <p:sp>
            <p:nvSpPr>
              <p:cNvPr id="189" name="타원 188">
                <a:extLst>
                  <a:ext uri="{FF2B5EF4-FFF2-40B4-BE49-F238E27FC236}">
                    <a16:creationId xmlns="" xmlns:a16="http://schemas.microsoft.com/office/drawing/2014/main" id="{A5A68A24-6BA4-466C-87E4-DF44876F3E63}"/>
                  </a:ext>
                </a:extLst>
              </p:cNvPr>
              <p:cNvSpPr/>
              <p:nvPr/>
            </p:nvSpPr>
            <p:spPr>
              <a:xfrm>
                <a:off x="5530968" y="6395760"/>
                <a:ext cx="27067" cy="24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grpSp>
            <p:nvGrpSpPr>
              <p:cNvPr id="190" name="그룹 189">
                <a:extLst>
                  <a:ext uri="{FF2B5EF4-FFF2-40B4-BE49-F238E27FC236}">
                    <a16:creationId xmlns="" xmlns:a16="http://schemas.microsoft.com/office/drawing/2014/main" id="{60977D97-8D5E-48CE-9C66-D95047EB18F2}"/>
                  </a:ext>
                </a:extLst>
              </p:cNvPr>
              <p:cNvGrpSpPr/>
              <p:nvPr/>
            </p:nvGrpSpPr>
            <p:grpSpPr>
              <a:xfrm>
                <a:off x="5167567" y="5909205"/>
                <a:ext cx="722470" cy="441239"/>
                <a:chOff x="5227102" y="5204268"/>
                <a:chExt cx="1304606" cy="796771"/>
              </a:xfrm>
            </p:grpSpPr>
            <p:grpSp>
              <p:nvGrpSpPr>
                <p:cNvPr id="200" name="그룹 199">
                  <a:extLst>
                    <a:ext uri="{FF2B5EF4-FFF2-40B4-BE49-F238E27FC236}">
                      <a16:creationId xmlns="" xmlns:a16="http://schemas.microsoft.com/office/drawing/2014/main" id="{13991940-577D-474E-A290-C55FDE2BF663}"/>
                    </a:ext>
                  </a:extLst>
                </p:cNvPr>
                <p:cNvGrpSpPr/>
                <p:nvPr/>
              </p:nvGrpSpPr>
              <p:grpSpPr>
                <a:xfrm>
                  <a:off x="5372899" y="5290087"/>
                  <a:ext cx="1158809" cy="710952"/>
                  <a:chOff x="2433686" y="6897216"/>
                  <a:chExt cx="1995268" cy="1224137"/>
                </a:xfrm>
                <a:solidFill>
                  <a:schemeClr val="accent2"/>
                </a:solidFill>
              </p:grpSpPr>
              <p:sp>
                <p:nvSpPr>
                  <p:cNvPr id="212" name="직사각형 211">
                    <a:extLst>
                      <a:ext uri="{FF2B5EF4-FFF2-40B4-BE49-F238E27FC236}">
                        <a16:creationId xmlns="" xmlns:a16="http://schemas.microsoft.com/office/drawing/2014/main" id="{AA0C0DED-DFEC-4856-B576-EDFF97638AFC}"/>
                      </a:ext>
                    </a:extLst>
                  </p:cNvPr>
                  <p:cNvSpPr/>
                  <p:nvPr/>
                </p:nvSpPr>
                <p:spPr>
                  <a:xfrm>
                    <a:off x="2433686" y="7940144"/>
                    <a:ext cx="135633" cy="1812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13" name="직사각형 212">
                    <a:extLst>
                      <a:ext uri="{FF2B5EF4-FFF2-40B4-BE49-F238E27FC236}">
                        <a16:creationId xmlns="" xmlns:a16="http://schemas.microsoft.com/office/drawing/2014/main" id="{AC2163DE-821F-4595-A3A2-AE33384B3F8D}"/>
                      </a:ext>
                    </a:extLst>
                  </p:cNvPr>
                  <p:cNvSpPr/>
                  <p:nvPr/>
                </p:nvSpPr>
                <p:spPr>
                  <a:xfrm>
                    <a:off x="2679843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14" name="직사각형 213">
                    <a:extLst>
                      <a:ext uri="{FF2B5EF4-FFF2-40B4-BE49-F238E27FC236}">
                        <a16:creationId xmlns="" xmlns:a16="http://schemas.microsoft.com/office/drawing/2014/main" id="{D58155A1-BDD6-4BC0-A835-E5F53F13385F}"/>
                      </a:ext>
                    </a:extLst>
                  </p:cNvPr>
                  <p:cNvSpPr/>
                  <p:nvPr/>
                </p:nvSpPr>
                <p:spPr>
                  <a:xfrm>
                    <a:off x="2948756" y="7830738"/>
                    <a:ext cx="135633" cy="2906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15" name="직사각형 214">
                    <a:extLst>
                      <a:ext uri="{FF2B5EF4-FFF2-40B4-BE49-F238E27FC236}">
                        <a16:creationId xmlns="" xmlns:a16="http://schemas.microsoft.com/office/drawing/2014/main" id="{9EB56409-857E-483C-9EB2-1B499700C6B7}"/>
                      </a:ext>
                    </a:extLst>
                  </p:cNvPr>
                  <p:cNvSpPr/>
                  <p:nvPr/>
                </p:nvSpPr>
                <p:spPr>
                  <a:xfrm>
                    <a:off x="3217669" y="7761312"/>
                    <a:ext cx="135633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16" name="직사각형 215">
                    <a:extLst>
                      <a:ext uri="{FF2B5EF4-FFF2-40B4-BE49-F238E27FC236}">
                        <a16:creationId xmlns="" xmlns:a16="http://schemas.microsoft.com/office/drawing/2014/main" id="{497D1382-441A-4B4F-9123-B6BD1144DE13}"/>
                      </a:ext>
                    </a:extLst>
                  </p:cNvPr>
                  <p:cNvSpPr/>
                  <p:nvPr/>
                </p:nvSpPr>
                <p:spPr>
                  <a:xfrm>
                    <a:off x="3486582" y="7401273"/>
                    <a:ext cx="135633" cy="7200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17" name="직사각형 216">
                    <a:extLst>
                      <a:ext uri="{FF2B5EF4-FFF2-40B4-BE49-F238E27FC236}">
                        <a16:creationId xmlns="" xmlns:a16="http://schemas.microsoft.com/office/drawing/2014/main" id="{3CEC8594-365A-40FA-8AD2-BD078814B0D9}"/>
                      </a:ext>
                    </a:extLst>
                  </p:cNvPr>
                  <p:cNvSpPr/>
                  <p:nvPr/>
                </p:nvSpPr>
                <p:spPr>
                  <a:xfrm>
                    <a:off x="3755495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18" name="직사각형 217">
                    <a:extLst>
                      <a:ext uri="{FF2B5EF4-FFF2-40B4-BE49-F238E27FC236}">
                        <a16:creationId xmlns="" xmlns:a16="http://schemas.microsoft.com/office/drawing/2014/main" id="{0CDB4312-9E3B-4BFE-8B98-F1E8670B937C}"/>
                      </a:ext>
                    </a:extLst>
                  </p:cNvPr>
                  <p:cNvSpPr/>
                  <p:nvPr/>
                </p:nvSpPr>
                <p:spPr>
                  <a:xfrm>
                    <a:off x="4024408" y="7186849"/>
                    <a:ext cx="135633" cy="9345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19" name="직사각형 218">
                    <a:extLst>
                      <a:ext uri="{FF2B5EF4-FFF2-40B4-BE49-F238E27FC236}">
                        <a16:creationId xmlns="" xmlns:a16="http://schemas.microsoft.com/office/drawing/2014/main" id="{4B1A9106-C890-4B47-8CBC-3E0E506296B1}"/>
                      </a:ext>
                    </a:extLst>
                  </p:cNvPr>
                  <p:cNvSpPr/>
                  <p:nvPr/>
                </p:nvSpPr>
                <p:spPr>
                  <a:xfrm>
                    <a:off x="4293321" y="6897216"/>
                    <a:ext cx="135633" cy="122413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sp>
              <p:nvSpPr>
                <p:cNvPr id="201" name="자유형: 도형 200">
                  <a:extLst>
                    <a:ext uri="{FF2B5EF4-FFF2-40B4-BE49-F238E27FC236}">
                      <a16:creationId xmlns="" xmlns:a16="http://schemas.microsoft.com/office/drawing/2014/main" id="{5CDDCA0F-A22A-45C6-87ED-6057762C3A4A}"/>
                    </a:ext>
                  </a:extLst>
                </p:cNvPr>
                <p:cNvSpPr/>
                <p:nvPr/>
              </p:nvSpPr>
              <p:spPr>
                <a:xfrm>
                  <a:off x="5393339" y="5228367"/>
                  <a:ext cx="1076290" cy="637277"/>
                </a:xfrm>
                <a:custGeom>
                  <a:avLst/>
                  <a:gdLst>
                    <a:gd name="connsiteX0" fmla="*/ 0 w 1853184"/>
                    <a:gd name="connsiteY0" fmla="*/ 1097280 h 1097280"/>
                    <a:gd name="connsiteX1" fmla="*/ 268224 w 1853184"/>
                    <a:gd name="connsiteY1" fmla="*/ 774192 h 1097280"/>
                    <a:gd name="connsiteX2" fmla="*/ 755904 w 1853184"/>
                    <a:gd name="connsiteY2" fmla="*/ 847344 h 1097280"/>
                    <a:gd name="connsiteX3" fmla="*/ 1048512 w 1853184"/>
                    <a:gd name="connsiteY3" fmla="*/ 475488 h 1097280"/>
                    <a:gd name="connsiteX4" fmla="*/ 1310640 w 1853184"/>
                    <a:gd name="connsiteY4" fmla="*/ 554736 h 1097280"/>
                    <a:gd name="connsiteX5" fmla="*/ 1853184 w 1853184"/>
                    <a:gd name="connsiteY5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53184" h="1097280">
                      <a:moveTo>
                        <a:pt x="0" y="1097280"/>
                      </a:moveTo>
                      <a:lnTo>
                        <a:pt x="268224" y="774192"/>
                      </a:lnTo>
                      <a:lnTo>
                        <a:pt x="755904" y="847344"/>
                      </a:lnTo>
                      <a:lnTo>
                        <a:pt x="1048512" y="475488"/>
                      </a:lnTo>
                      <a:lnTo>
                        <a:pt x="1310640" y="554736"/>
                      </a:lnTo>
                      <a:lnTo>
                        <a:pt x="1853184" y="0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202" name="타원 201">
                  <a:extLst>
                    <a:ext uri="{FF2B5EF4-FFF2-40B4-BE49-F238E27FC236}">
                      <a16:creationId xmlns="" xmlns:a16="http://schemas.microsoft.com/office/drawing/2014/main" id="{FFA10A62-2B00-44FF-BE00-C926FFB88008}"/>
                    </a:ext>
                  </a:extLst>
                </p:cNvPr>
                <p:cNvSpPr/>
                <p:nvPr/>
              </p:nvSpPr>
              <p:spPr>
                <a:xfrm>
                  <a:off x="5515861" y="5646574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03" name="타원 202">
                  <a:extLst>
                    <a:ext uri="{FF2B5EF4-FFF2-40B4-BE49-F238E27FC236}">
                      <a16:creationId xmlns="" xmlns:a16="http://schemas.microsoft.com/office/drawing/2014/main" id="{FCF21EED-9BD4-4C8F-8011-FE10AE9D80AA}"/>
                    </a:ext>
                  </a:extLst>
                </p:cNvPr>
                <p:cNvSpPr/>
                <p:nvPr/>
              </p:nvSpPr>
              <p:spPr>
                <a:xfrm>
                  <a:off x="5801780" y="5681928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04" name="타원 203">
                  <a:extLst>
                    <a:ext uri="{FF2B5EF4-FFF2-40B4-BE49-F238E27FC236}">
                      <a16:creationId xmlns="" xmlns:a16="http://schemas.microsoft.com/office/drawing/2014/main" id="{31A2E47B-2964-4057-AA55-8A1E8EC25F53}"/>
                    </a:ext>
                  </a:extLst>
                </p:cNvPr>
                <p:cNvSpPr/>
                <p:nvPr/>
              </p:nvSpPr>
              <p:spPr>
                <a:xfrm>
                  <a:off x="5975565" y="5474510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205" name="타원 204">
                  <a:extLst>
                    <a:ext uri="{FF2B5EF4-FFF2-40B4-BE49-F238E27FC236}">
                      <a16:creationId xmlns="" xmlns:a16="http://schemas.microsoft.com/office/drawing/2014/main" id="{F7D2C8E9-3EFD-4786-ADE9-AA30ACC4C93C}"/>
                    </a:ext>
                  </a:extLst>
                </p:cNvPr>
                <p:cNvSpPr/>
                <p:nvPr/>
              </p:nvSpPr>
              <p:spPr>
                <a:xfrm>
                  <a:off x="6429610" y="5204271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grpSp>
              <p:nvGrpSpPr>
                <p:cNvPr id="206" name="그룹 205">
                  <a:extLst>
                    <a:ext uri="{FF2B5EF4-FFF2-40B4-BE49-F238E27FC236}">
                      <a16:creationId xmlns="" xmlns:a16="http://schemas.microsoft.com/office/drawing/2014/main" id="{663ECAC0-C109-4F39-AA61-437004FA6C3A}"/>
                    </a:ext>
                  </a:extLst>
                </p:cNvPr>
                <p:cNvGrpSpPr/>
                <p:nvPr/>
              </p:nvGrpSpPr>
              <p:grpSpPr>
                <a:xfrm>
                  <a:off x="5227102" y="5204268"/>
                  <a:ext cx="444938" cy="183904"/>
                  <a:chOff x="2182649" y="6749455"/>
                  <a:chExt cx="766107" cy="316650"/>
                </a:xfrm>
              </p:grpSpPr>
              <p:sp>
                <p:nvSpPr>
                  <p:cNvPr id="207" name="직사각형 206">
                    <a:extLst>
                      <a:ext uri="{FF2B5EF4-FFF2-40B4-BE49-F238E27FC236}">
                        <a16:creationId xmlns="" xmlns:a16="http://schemas.microsoft.com/office/drawing/2014/main" id="{D1366B60-17BD-4305-9F3B-D45FB86B6142}"/>
                      </a:ext>
                    </a:extLst>
                  </p:cNvPr>
                  <p:cNvSpPr/>
                  <p:nvPr/>
                </p:nvSpPr>
                <p:spPr>
                  <a:xfrm>
                    <a:off x="2182649" y="6749455"/>
                    <a:ext cx="766107" cy="45719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08" name="직사각형 207">
                    <a:extLst>
                      <a:ext uri="{FF2B5EF4-FFF2-40B4-BE49-F238E27FC236}">
                        <a16:creationId xmlns="" xmlns:a16="http://schemas.microsoft.com/office/drawing/2014/main" id="{C710877D-169F-46A0-BC26-F099D4AE163E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34691"/>
                    <a:ext cx="310247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09" name="직사각형 208">
                    <a:extLst>
                      <a:ext uri="{FF2B5EF4-FFF2-40B4-BE49-F238E27FC236}">
                        <a16:creationId xmlns="" xmlns:a16="http://schemas.microsoft.com/office/drawing/2014/main" id="{BFE26C3A-E449-4167-A47F-B8E8737EF2FA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93700"/>
                    <a:ext cx="61687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10" name="직사각형 209">
                    <a:extLst>
                      <a:ext uri="{FF2B5EF4-FFF2-40B4-BE49-F238E27FC236}">
                        <a16:creationId xmlns="" xmlns:a16="http://schemas.microsoft.com/office/drawing/2014/main" id="{6E5C7027-AB3C-4586-9F6E-03FDC50DEC2E}"/>
                      </a:ext>
                    </a:extLst>
                  </p:cNvPr>
                  <p:cNvSpPr/>
                  <p:nvPr/>
                </p:nvSpPr>
                <p:spPr>
                  <a:xfrm>
                    <a:off x="2182649" y="6956795"/>
                    <a:ext cx="38667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211" name="직사각형 210">
                    <a:extLst>
                      <a:ext uri="{FF2B5EF4-FFF2-40B4-BE49-F238E27FC236}">
                        <a16:creationId xmlns="" xmlns:a16="http://schemas.microsoft.com/office/drawing/2014/main" id="{877ECA9F-D367-402A-B70B-CC62F3DCB7BD}"/>
                      </a:ext>
                    </a:extLst>
                  </p:cNvPr>
                  <p:cNvSpPr/>
                  <p:nvPr/>
                </p:nvSpPr>
                <p:spPr>
                  <a:xfrm>
                    <a:off x="2182649" y="7020386"/>
                    <a:ext cx="67420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  <p:sp>
            <p:nvSpPr>
              <p:cNvPr id="191" name="자유형: 도형 190">
                <a:extLst>
                  <a:ext uri="{FF2B5EF4-FFF2-40B4-BE49-F238E27FC236}">
                    <a16:creationId xmlns="" xmlns:a16="http://schemas.microsoft.com/office/drawing/2014/main" id="{8EE44D64-FDD5-4FD1-8E47-417E07A9668A}"/>
                  </a:ext>
                </a:extLst>
              </p:cNvPr>
              <p:cNvSpPr/>
              <p:nvPr/>
            </p:nvSpPr>
            <p:spPr>
              <a:xfrm>
                <a:off x="5041337" y="5985600"/>
                <a:ext cx="48233" cy="38301"/>
              </a:xfrm>
              <a:custGeom>
                <a:avLst/>
                <a:gdLst>
                  <a:gd name="connsiteX0" fmla="*/ 0 w 48233"/>
                  <a:gd name="connsiteY0" fmla="*/ 0 h 38301"/>
                  <a:gd name="connsiteX1" fmla="*/ 48233 w 48233"/>
                  <a:gd name="connsiteY1" fmla="*/ 0 h 38301"/>
                  <a:gd name="connsiteX2" fmla="*/ 48233 w 48233"/>
                  <a:gd name="connsiteY2" fmla="*/ 38301 h 38301"/>
                  <a:gd name="connsiteX3" fmla="*/ 0 w 48233"/>
                  <a:gd name="connsiteY3" fmla="*/ 38301 h 38301"/>
                  <a:gd name="connsiteX4" fmla="*/ 0 w 48233"/>
                  <a:gd name="connsiteY4" fmla="*/ 0 h 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33" h="38301">
                    <a:moveTo>
                      <a:pt x="0" y="0"/>
                    </a:moveTo>
                    <a:lnTo>
                      <a:pt x="48233" y="0"/>
                    </a:lnTo>
                    <a:lnTo>
                      <a:pt x="48233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192" name="자유형: 도형 191">
                <a:extLst>
                  <a:ext uri="{FF2B5EF4-FFF2-40B4-BE49-F238E27FC236}">
                    <a16:creationId xmlns="" xmlns:a16="http://schemas.microsoft.com/office/drawing/2014/main" id="{7EE68B1F-2229-493F-B8EF-3AF8BC27DBB9}"/>
                  </a:ext>
                </a:extLst>
              </p:cNvPr>
              <p:cNvSpPr/>
              <p:nvPr/>
            </p:nvSpPr>
            <p:spPr>
              <a:xfrm>
                <a:off x="5927460" y="6173175"/>
                <a:ext cx="250870" cy="433842"/>
              </a:xfrm>
              <a:custGeom>
                <a:avLst/>
                <a:gdLst>
                  <a:gd name="connsiteX0" fmla="*/ 125435 w 250870"/>
                  <a:gd name="connsiteY0" fmla="*/ 394147 h 433842"/>
                  <a:gd name="connsiteX1" fmla="*/ 111610 w 250870"/>
                  <a:gd name="connsiteY1" fmla="*/ 407972 h 433842"/>
                  <a:gd name="connsiteX2" fmla="*/ 125435 w 250870"/>
                  <a:gd name="connsiteY2" fmla="*/ 421796 h 433842"/>
                  <a:gd name="connsiteX3" fmla="*/ 139259 w 250870"/>
                  <a:gd name="connsiteY3" fmla="*/ 407972 h 433842"/>
                  <a:gd name="connsiteX4" fmla="*/ 125435 w 250870"/>
                  <a:gd name="connsiteY4" fmla="*/ 394147 h 433842"/>
                  <a:gd name="connsiteX5" fmla="*/ 22793 w 250870"/>
                  <a:gd name="connsiteY5" fmla="*/ 0 h 433842"/>
                  <a:gd name="connsiteX6" fmla="*/ 81544 w 250870"/>
                  <a:gd name="connsiteY6" fmla="*/ 0 h 433842"/>
                  <a:gd name="connsiteX7" fmla="*/ 125434 w 250870"/>
                  <a:gd name="connsiteY7" fmla="*/ 0 h 433842"/>
                  <a:gd name="connsiteX8" fmla="*/ 125435 w 250870"/>
                  <a:gd name="connsiteY8" fmla="*/ 0 h 433842"/>
                  <a:gd name="connsiteX9" fmla="*/ 228079 w 250870"/>
                  <a:gd name="connsiteY9" fmla="*/ 0 h 433842"/>
                  <a:gd name="connsiteX10" fmla="*/ 250870 w 250870"/>
                  <a:gd name="connsiteY10" fmla="*/ 22792 h 433842"/>
                  <a:gd name="connsiteX11" fmla="*/ 250870 w 250870"/>
                  <a:gd name="connsiteY11" fmla="*/ 411051 h 433842"/>
                  <a:gd name="connsiteX12" fmla="*/ 228079 w 250870"/>
                  <a:gd name="connsiteY12" fmla="*/ 433842 h 433842"/>
                  <a:gd name="connsiteX13" fmla="*/ 22792 w 250870"/>
                  <a:gd name="connsiteY13" fmla="*/ 433842 h 433842"/>
                  <a:gd name="connsiteX14" fmla="*/ 0 w 250870"/>
                  <a:gd name="connsiteY14" fmla="*/ 411051 h 433842"/>
                  <a:gd name="connsiteX15" fmla="*/ 0 w 250870"/>
                  <a:gd name="connsiteY15" fmla="*/ 236125 h 433842"/>
                  <a:gd name="connsiteX16" fmla="*/ 1 w 250870"/>
                  <a:gd name="connsiteY16" fmla="*/ 236125 h 433842"/>
                  <a:gd name="connsiteX17" fmla="*/ 1 w 250870"/>
                  <a:gd name="connsiteY17" fmla="*/ 197001 h 433842"/>
                  <a:gd name="connsiteX18" fmla="*/ 17976 w 250870"/>
                  <a:gd name="connsiteY18" fmla="*/ 197001 h 433842"/>
                  <a:gd name="connsiteX19" fmla="*/ 17976 w 250870"/>
                  <a:gd name="connsiteY19" fmla="*/ 236126 h 433842"/>
                  <a:gd name="connsiteX20" fmla="*/ 17975 w 250870"/>
                  <a:gd name="connsiteY20" fmla="*/ 236126 h 433842"/>
                  <a:gd name="connsiteX21" fmla="*/ 17975 w 250870"/>
                  <a:gd name="connsiteY21" fmla="*/ 381852 h 433842"/>
                  <a:gd name="connsiteX22" fmla="*/ 232896 w 250870"/>
                  <a:gd name="connsiteY22" fmla="*/ 381852 h 433842"/>
                  <a:gd name="connsiteX23" fmla="*/ 232896 w 250870"/>
                  <a:gd name="connsiteY23" fmla="*/ 17318 h 433842"/>
                  <a:gd name="connsiteX24" fmla="*/ 125435 w 250870"/>
                  <a:gd name="connsiteY24" fmla="*/ 17318 h 433842"/>
                  <a:gd name="connsiteX25" fmla="*/ 125434 w 250870"/>
                  <a:gd name="connsiteY25" fmla="*/ 17318 h 433842"/>
                  <a:gd name="connsiteX26" fmla="*/ 81544 w 250870"/>
                  <a:gd name="connsiteY26" fmla="*/ 17318 h 433842"/>
                  <a:gd name="connsiteX27" fmla="*/ 17976 w 250870"/>
                  <a:gd name="connsiteY27" fmla="*/ 17318 h 433842"/>
                  <a:gd name="connsiteX28" fmla="*/ 17976 w 250870"/>
                  <a:gd name="connsiteY28" fmla="*/ 197000 h 433842"/>
                  <a:gd name="connsiteX29" fmla="*/ 1 w 250870"/>
                  <a:gd name="connsiteY29" fmla="*/ 197000 h 433842"/>
                  <a:gd name="connsiteX30" fmla="*/ 1 w 250870"/>
                  <a:gd name="connsiteY30" fmla="*/ 22792 h 433842"/>
                  <a:gd name="connsiteX31" fmla="*/ 22793 w 250870"/>
                  <a:gd name="connsiteY31" fmla="*/ 0 h 433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50870" h="433842">
                    <a:moveTo>
                      <a:pt x="125435" y="394147"/>
                    </a:moveTo>
                    <a:cubicBezTo>
                      <a:pt x="117800" y="394147"/>
                      <a:pt x="111610" y="400337"/>
                      <a:pt x="111610" y="407972"/>
                    </a:cubicBezTo>
                    <a:cubicBezTo>
                      <a:pt x="111610" y="415607"/>
                      <a:pt x="117800" y="421796"/>
                      <a:pt x="125435" y="421796"/>
                    </a:cubicBezTo>
                    <a:cubicBezTo>
                      <a:pt x="133070" y="421796"/>
                      <a:pt x="139259" y="415607"/>
                      <a:pt x="139259" y="407972"/>
                    </a:cubicBezTo>
                    <a:cubicBezTo>
                      <a:pt x="139259" y="400337"/>
                      <a:pt x="133070" y="394147"/>
                      <a:pt x="125435" y="394147"/>
                    </a:cubicBezTo>
                    <a:close/>
                    <a:moveTo>
                      <a:pt x="22793" y="0"/>
                    </a:moveTo>
                    <a:lnTo>
                      <a:pt x="81544" y="0"/>
                    </a:lnTo>
                    <a:lnTo>
                      <a:pt x="125434" y="0"/>
                    </a:lnTo>
                    <a:lnTo>
                      <a:pt x="125435" y="0"/>
                    </a:lnTo>
                    <a:lnTo>
                      <a:pt x="228079" y="0"/>
                    </a:lnTo>
                    <a:cubicBezTo>
                      <a:pt x="240666" y="0"/>
                      <a:pt x="250870" y="10204"/>
                      <a:pt x="250870" y="22792"/>
                    </a:cubicBezTo>
                    <a:lnTo>
                      <a:pt x="250870" y="411051"/>
                    </a:lnTo>
                    <a:cubicBezTo>
                      <a:pt x="250870" y="423638"/>
                      <a:pt x="240666" y="433842"/>
                      <a:pt x="228079" y="433842"/>
                    </a:cubicBezTo>
                    <a:lnTo>
                      <a:pt x="22792" y="433842"/>
                    </a:lnTo>
                    <a:cubicBezTo>
                      <a:pt x="10204" y="433842"/>
                      <a:pt x="0" y="423638"/>
                      <a:pt x="0" y="411051"/>
                    </a:cubicBezTo>
                    <a:lnTo>
                      <a:pt x="0" y="236125"/>
                    </a:lnTo>
                    <a:lnTo>
                      <a:pt x="1" y="236125"/>
                    </a:lnTo>
                    <a:lnTo>
                      <a:pt x="1" y="197001"/>
                    </a:lnTo>
                    <a:lnTo>
                      <a:pt x="17976" y="197001"/>
                    </a:lnTo>
                    <a:lnTo>
                      <a:pt x="17976" y="236126"/>
                    </a:lnTo>
                    <a:lnTo>
                      <a:pt x="17975" y="236126"/>
                    </a:lnTo>
                    <a:lnTo>
                      <a:pt x="17975" y="381852"/>
                    </a:lnTo>
                    <a:lnTo>
                      <a:pt x="232896" y="381852"/>
                    </a:lnTo>
                    <a:lnTo>
                      <a:pt x="232896" y="17318"/>
                    </a:lnTo>
                    <a:lnTo>
                      <a:pt x="125435" y="17318"/>
                    </a:lnTo>
                    <a:lnTo>
                      <a:pt x="125434" y="17318"/>
                    </a:lnTo>
                    <a:lnTo>
                      <a:pt x="81544" y="17318"/>
                    </a:lnTo>
                    <a:lnTo>
                      <a:pt x="17976" y="17318"/>
                    </a:lnTo>
                    <a:lnTo>
                      <a:pt x="17976" y="197000"/>
                    </a:lnTo>
                    <a:lnTo>
                      <a:pt x="1" y="197000"/>
                    </a:lnTo>
                    <a:lnTo>
                      <a:pt x="1" y="22792"/>
                    </a:lnTo>
                    <a:cubicBezTo>
                      <a:pt x="1" y="10204"/>
                      <a:pt x="10205" y="0"/>
                      <a:pt x="22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grpSp>
            <p:nvGrpSpPr>
              <p:cNvPr id="193" name="그룹 192">
                <a:extLst>
                  <a:ext uri="{FF2B5EF4-FFF2-40B4-BE49-F238E27FC236}">
                    <a16:creationId xmlns="" xmlns:a16="http://schemas.microsoft.com/office/drawing/2014/main" id="{8E514C39-A030-4A46-A871-FF3B8A9EC0CD}"/>
                  </a:ext>
                </a:extLst>
              </p:cNvPr>
              <p:cNvGrpSpPr/>
              <p:nvPr/>
            </p:nvGrpSpPr>
            <p:grpSpPr>
              <a:xfrm>
                <a:off x="5041336" y="5759943"/>
                <a:ext cx="1011558" cy="844196"/>
                <a:chOff x="5041336" y="5592303"/>
                <a:chExt cx="1011558" cy="844196"/>
              </a:xfrm>
            </p:grpSpPr>
            <p:sp>
              <p:nvSpPr>
                <p:cNvPr id="196" name="사다리꼴 195">
                  <a:extLst>
                    <a:ext uri="{FF2B5EF4-FFF2-40B4-BE49-F238E27FC236}">
                      <a16:creationId xmlns="" xmlns:a16="http://schemas.microsoft.com/office/drawing/2014/main" id="{D3FBED08-A338-4EBA-9D08-956C65EA6BBC}"/>
                    </a:ext>
                  </a:extLst>
                </p:cNvPr>
                <p:cNvSpPr/>
                <p:nvPr/>
              </p:nvSpPr>
              <p:spPr>
                <a:xfrm>
                  <a:off x="5395490" y="6241660"/>
                  <a:ext cx="302118" cy="1482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97" name="사각형: 둥근 모서리 196">
                  <a:extLst>
                    <a:ext uri="{FF2B5EF4-FFF2-40B4-BE49-F238E27FC236}">
                      <a16:creationId xmlns="" xmlns:a16="http://schemas.microsoft.com/office/drawing/2014/main" id="{F69FE9EF-489E-4947-904C-0634142588F4}"/>
                    </a:ext>
                  </a:extLst>
                </p:cNvPr>
                <p:cNvSpPr/>
                <p:nvPr/>
              </p:nvSpPr>
              <p:spPr>
                <a:xfrm>
                  <a:off x="5312341" y="6389958"/>
                  <a:ext cx="468415" cy="465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98" name="자유형: 도형 197">
                  <a:extLst>
                    <a:ext uri="{FF2B5EF4-FFF2-40B4-BE49-F238E27FC236}">
                      <a16:creationId xmlns="" xmlns:a16="http://schemas.microsoft.com/office/drawing/2014/main" id="{58686614-C241-4BDE-8828-AF6DF7532330}"/>
                    </a:ext>
                  </a:extLst>
                </p:cNvPr>
                <p:cNvSpPr/>
                <p:nvPr/>
              </p:nvSpPr>
              <p:spPr>
                <a:xfrm>
                  <a:off x="5041336" y="5592303"/>
                  <a:ext cx="1011558" cy="413233"/>
                </a:xfrm>
                <a:custGeom>
                  <a:avLst/>
                  <a:gdLst>
                    <a:gd name="connsiteX0" fmla="*/ 36956 w 1011558"/>
                    <a:gd name="connsiteY0" fmla="*/ 0 h 413233"/>
                    <a:gd name="connsiteX1" fmla="*/ 974603 w 1011558"/>
                    <a:gd name="connsiteY1" fmla="*/ 0 h 413233"/>
                    <a:gd name="connsiteX2" fmla="*/ 1011558 w 1011558"/>
                    <a:gd name="connsiteY2" fmla="*/ 36956 h 413233"/>
                    <a:gd name="connsiteX3" fmla="*/ 1011558 w 1011558"/>
                    <a:gd name="connsiteY3" fmla="*/ 413233 h 413233"/>
                    <a:gd name="connsiteX4" fmla="*/ 967667 w 1011558"/>
                    <a:gd name="connsiteY4" fmla="*/ 413233 h 413233"/>
                    <a:gd name="connsiteX5" fmla="*/ 967667 w 1011558"/>
                    <a:gd name="connsiteY5" fmla="*/ 39126 h 413233"/>
                    <a:gd name="connsiteX6" fmla="*/ 48233 w 1011558"/>
                    <a:gd name="connsiteY6" fmla="*/ 39126 h 413233"/>
                    <a:gd name="connsiteX7" fmla="*/ 48233 w 1011558"/>
                    <a:gd name="connsiteY7" fmla="*/ 225657 h 413233"/>
                    <a:gd name="connsiteX8" fmla="*/ 0 w 1011558"/>
                    <a:gd name="connsiteY8" fmla="*/ 225657 h 413233"/>
                    <a:gd name="connsiteX9" fmla="*/ 0 w 1011558"/>
                    <a:gd name="connsiteY9" fmla="*/ 36956 h 413233"/>
                    <a:gd name="connsiteX10" fmla="*/ 36956 w 1011558"/>
                    <a:gd name="connsiteY10" fmla="*/ 0 h 41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11558" h="413233">
                      <a:moveTo>
                        <a:pt x="36956" y="0"/>
                      </a:moveTo>
                      <a:lnTo>
                        <a:pt x="974603" y="0"/>
                      </a:lnTo>
                      <a:cubicBezTo>
                        <a:pt x="995013" y="0"/>
                        <a:pt x="1011558" y="16546"/>
                        <a:pt x="1011558" y="36956"/>
                      </a:cubicBezTo>
                      <a:lnTo>
                        <a:pt x="1011558" y="413233"/>
                      </a:lnTo>
                      <a:lnTo>
                        <a:pt x="967667" y="413233"/>
                      </a:lnTo>
                      <a:lnTo>
                        <a:pt x="967667" y="39126"/>
                      </a:lnTo>
                      <a:lnTo>
                        <a:pt x="48233" y="39126"/>
                      </a:lnTo>
                      <a:lnTo>
                        <a:pt x="48233" y="225657"/>
                      </a:lnTo>
                      <a:lnTo>
                        <a:pt x="0" y="225657"/>
                      </a:lnTo>
                      <a:lnTo>
                        <a:pt x="0" y="36956"/>
                      </a:lnTo>
                      <a:cubicBezTo>
                        <a:pt x="0" y="16546"/>
                        <a:pt x="16546" y="0"/>
                        <a:pt x="3695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99" name="자유형: 도형 198">
                  <a:extLst>
                    <a:ext uri="{FF2B5EF4-FFF2-40B4-BE49-F238E27FC236}">
                      <a16:creationId xmlns="" xmlns:a16="http://schemas.microsoft.com/office/drawing/2014/main" id="{F704F335-08D1-4BC0-9779-F7436EA6E9DF}"/>
                    </a:ext>
                  </a:extLst>
                </p:cNvPr>
                <p:cNvSpPr/>
                <p:nvPr/>
              </p:nvSpPr>
              <p:spPr>
                <a:xfrm>
                  <a:off x="5258276" y="6202536"/>
                  <a:ext cx="669184" cy="39125"/>
                </a:xfrm>
                <a:custGeom>
                  <a:avLst/>
                  <a:gdLst>
                    <a:gd name="connsiteX0" fmla="*/ 0 w 669184"/>
                    <a:gd name="connsiteY0" fmla="*/ 0 h 39125"/>
                    <a:gd name="connsiteX1" fmla="*/ 669184 w 669184"/>
                    <a:gd name="connsiteY1" fmla="*/ 0 h 39125"/>
                    <a:gd name="connsiteX2" fmla="*/ 669184 w 669184"/>
                    <a:gd name="connsiteY2" fmla="*/ 39125 h 39125"/>
                    <a:gd name="connsiteX3" fmla="*/ 0 w 669184"/>
                    <a:gd name="connsiteY3" fmla="*/ 39125 h 39125"/>
                    <a:gd name="connsiteX4" fmla="*/ 0 w 669184"/>
                    <a:gd name="connsiteY4" fmla="*/ 0 h 39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184" h="39125">
                      <a:moveTo>
                        <a:pt x="0" y="0"/>
                      </a:moveTo>
                      <a:lnTo>
                        <a:pt x="669184" y="0"/>
                      </a:lnTo>
                      <a:lnTo>
                        <a:pt x="669184" y="39125"/>
                      </a:lnTo>
                      <a:lnTo>
                        <a:pt x="0" y="391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</p:grpSp>
          <p:sp>
            <p:nvSpPr>
              <p:cNvPr id="194" name="자유형: 도형 193">
                <a:extLst>
                  <a:ext uri="{FF2B5EF4-FFF2-40B4-BE49-F238E27FC236}">
                    <a16:creationId xmlns="" xmlns:a16="http://schemas.microsoft.com/office/drawing/2014/main" id="{06D5C8C0-3254-4A91-A4A3-228D149C45C3}"/>
                  </a:ext>
                </a:extLst>
              </p:cNvPr>
              <p:cNvSpPr/>
              <p:nvPr/>
            </p:nvSpPr>
            <p:spPr>
              <a:xfrm>
                <a:off x="4824068" y="5985600"/>
                <a:ext cx="434209" cy="616857"/>
              </a:xfrm>
              <a:custGeom>
                <a:avLst/>
                <a:gdLst>
                  <a:gd name="connsiteX0" fmla="*/ 217105 w 434209"/>
                  <a:gd name="connsiteY0" fmla="*/ 566430 h 616857"/>
                  <a:gd name="connsiteX1" fmla="*/ 199547 w 434209"/>
                  <a:gd name="connsiteY1" fmla="*/ 583988 h 616857"/>
                  <a:gd name="connsiteX2" fmla="*/ 217105 w 434209"/>
                  <a:gd name="connsiteY2" fmla="*/ 601545 h 616857"/>
                  <a:gd name="connsiteX3" fmla="*/ 234662 w 434209"/>
                  <a:gd name="connsiteY3" fmla="*/ 583988 h 616857"/>
                  <a:gd name="connsiteX4" fmla="*/ 217105 w 434209"/>
                  <a:gd name="connsiteY4" fmla="*/ 566430 h 616857"/>
                  <a:gd name="connsiteX5" fmla="*/ 45827 w 434209"/>
                  <a:gd name="connsiteY5" fmla="*/ 0 h 616857"/>
                  <a:gd name="connsiteX6" fmla="*/ 217268 w 434209"/>
                  <a:gd name="connsiteY6" fmla="*/ 0 h 616857"/>
                  <a:gd name="connsiteX7" fmla="*/ 217268 w 434209"/>
                  <a:gd name="connsiteY7" fmla="*/ 38301 h 616857"/>
                  <a:gd name="connsiteX8" fmla="*/ 41359 w 434209"/>
                  <a:gd name="connsiteY8" fmla="*/ 38301 h 616857"/>
                  <a:gd name="connsiteX9" fmla="*/ 41359 w 434209"/>
                  <a:gd name="connsiteY9" fmla="*/ 553961 h 616857"/>
                  <a:gd name="connsiteX10" fmla="*/ 392849 w 434209"/>
                  <a:gd name="connsiteY10" fmla="*/ 553961 h 616857"/>
                  <a:gd name="connsiteX11" fmla="*/ 392849 w 434209"/>
                  <a:gd name="connsiteY11" fmla="*/ 423701 h 616857"/>
                  <a:gd name="connsiteX12" fmla="*/ 392850 w 434209"/>
                  <a:gd name="connsiteY12" fmla="*/ 423701 h 616857"/>
                  <a:gd name="connsiteX13" fmla="*/ 392850 w 434209"/>
                  <a:gd name="connsiteY13" fmla="*/ 384576 h 616857"/>
                  <a:gd name="connsiteX14" fmla="*/ 434209 w 434209"/>
                  <a:gd name="connsiteY14" fmla="*/ 384576 h 616857"/>
                  <a:gd name="connsiteX15" fmla="*/ 434209 w 434209"/>
                  <a:gd name="connsiteY15" fmla="*/ 423701 h 616857"/>
                  <a:gd name="connsiteX16" fmla="*/ 434208 w 434209"/>
                  <a:gd name="connsiteY16" fmla="*/ 423701 h 616857"/>
                  <a:gd name="connsiteX17" fmla="*/ 434208 w 434209"/>
                  <a:gd name="connsiteY17" fmla="*/ 571031 h 616857"/>
                  <a:gd name="connsiteX18" fmla="*/ 388382 w 434209"/>
                  <a:gd name="connsiteY18" fmla="*/ 616857 h 616857"/>
                  <a:gd name="connsiteX19" fmla="*/ 45827 w 434209"/>
                  <a:gd name="connsiteY19" fmla="*/ 616857 h 616857"/>
                  <a:gd name="connsiteX20" fmla="*/ 0 w 434209"/>
                  <a:gd name="connsiteY20" fmla="*/ 571031 h 616857"/>
                  <a:gd name="connsiteX21" fmla="*/ 0 w 434209"/>
                  <a:gd name="connsiteY21" fmla="*/ 45827 h 616857"/>
                  <a:gd name="connsiteX22" fmla="*/ 45827 w 434209"/>
                  <a:gd name="connsiteY22" fmla="*/ 0 h 6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4209" h="616857">
                    <a:moveTo>
                      <a:pt x="217105" y="566430"/>
                    </a:moveTo>
                    <a:cubicBezTo>
                      <a:pt x="207408" y="566430"/>
                      <a:pt x="199547" y="574291"/>
                      <a:pt x="199547" y="583988"/>
                    </a:cubicBezTo>
                    <a:cubicBezTo>
                      <a:pt x="199547" y="593684"/>
                      <a:pt x="207408" y="601545"/>
                      <a:pt x="217105" y="601545"/>
                    </a:cubicBezTo>
                    <a:cubicBezTo>
                      <a:pt x="226801" y="601545"/>
                      <a:pt x="234662" y="593684"/>
                      <a:pt x="234662" y="583988"/>
                    </a:cubicBezTo>
                    <a:cubicBezTo>
                      <a:pt x="234662" y="574291"/>
                      <a:pt x="226801" y="566430"/>
                      <a:pt x="217105" y="566430"/>
                    </a:cubicBezTo>
                    <a:close/>
                    <a:moveTo>
                      <a:pt x="45827" y="0"/>
                    </a:moveTo>
                    <a:lnTo>
                      <a:pt x="217268" y="0"/>
                    </a:lnTo>
                    <a:lnTo>
                      <a:pt x="217268" y="38301"/>
                    </a:lnTo>
                    <a:lnTo>
                      <a:pt x="41359" y="38301"/>
                    </a:lnTo>
                    <a:lnTo>
                      <a:pt x="41359" y="553961"/>
                    </a:lnTo>
                    <a:lnTo>
                      <a:pt x="392849" y="553961"/>
                    </a:lnTo>
                    <a:lnTo>
                      <a:pt x="392849" y="423701"/>
                    </a:lnTo>
                    <a:lnTo>
                      <a:pt x="392850" y="423701"/>
                    </a:lnTo>
                    <a:lnTo>
                      <a:pt x="392850" y="384576"/>
                    </a:lnTo>
                    <a:lnTo>
                      <a:pt x="434209" y="384576"/>
                    </a:lnTo>
                    <a:lnTo>
                      <a:pt x="434209" y="423701"/>
                    </a:lnTo>
                    <a:lnTo>
                      <a:pt x="434208" y="423701"/>
                    </a:lnTo>
                    <a:lnTo>
                      <a:pt x="434208" y="571031"/>
                    </a:lnTo>
                    <a:cubicBezTo>
                      <a:pt x="434208" y="596340"/>
                      <a:pt x="413691" y="616857"/>
                      <a:pt x="388382" y="616857"/>
                    </a:cubicBezTo>
                    <a:lnTo>
                      <a:pt x="45827" y="616857"/>
                    </a:lnTo>
                    <a:cubicBezTo>
                      <a:pt x="20518" y="616857"/>
                      <a:pt x="0" y="596340"/>
                      <a:pt x="0" y="571031"/>
                    </a:cubicBezTo>
                    <a:lnTo>
                      <a:pt x="0" y="45827"/>
                    </a:lnTo>
                    <a:cubicBezTo>
                      <a:pt x="0" y="20518"/>
                      <a:pt x="20518" y="0"/>
                      <a:pt x="458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195" name="자유형: 도형 194">
                <a:extLst>
                  <a:ext uri="{FF2B5EF4-FFF2-40B4-BE49-F238E27FC236}">
                    <a16:creationId xmlns="" xmlns:a16="http://schemas.microsoft.com/office/drawing/2014/main" id="{0745CC92-35E1-4639-80C0-7C983DDAA79D}"/>
                  </a:ext>
                </a:extLst>
              </p:cNvPr>
              <p:cNvSpPr/>
              <p:nvPr/>
            </p:nvSpPr>
            <p:spPr>
              <a:xfrm>
                <a:off x="5089570" y="5985600"/>
                <a:ext cx="168707" cy="384576"/>
              </a:xfrm>
              <a:custGeom>
                <a:avLst/>
                <a:gdLst>
                  <a:gd name="connsiteX0" fmla="*/ 0 w 168707"/>
                  <a:gd name="connsiteY0" fmla="*/ 0 h 384576"/>
                  <a:gd name="connsiteX1" fmla="*/ 122881 w 168707"/>
                  <a:gd name="connsiteY1" fmla="*/ 0 h 384576"/>
                  <a:gd name="connsiteX2" fmla="*/ 168707 w 168707"/>
                  <a:gd name="connsiteY2" fmla="*/ 45827 h 384576"/>
                  <a:gd name="connsiteX3" fmla="*/ 168707 w 168707"/>
                  <a:gd name="connsiteY3" fmla="*/ 384576 h 384576"/>
                  <a:gd name="connsiteX4" fmla="*/ 127348 w 168707"/>
                  <a:gd name="connsiteY4" fmla="*/ 384576 h 384576"/>
                  <a:gd name="connsiteX5" fmla="*/ 127348 w 168707"/>
                  <a:gd name="connsiteY5" fmla="*/ 38301 h 384576"/>
                  <a:gd name="connsiteX6" fmla="*/ 0 w 168707"/>
                  <a:gd name="connsiteY6" fmla="*/ 38301 h 384576"/>
                  <a:gd name="connsiteX7" fmla="*/ 0 w 168707"/>
                  <a:gd name="connsiteY7" fmla="*/ 0 h 38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707" h="384576">
                    <a:moveTo>
                      <a:pt x="0" y="0"/>
                    </a:moveTo>
                    <a:lnTo>
                      <a:pt x="122881" y="0"/>
                    </a:lnTo>
                    <a:cubicBezTo>
                      <a:pt x="148190" y="0"/>
                      <a:pt x="168707" y="20518"/>
                      <a:pt x="168707" y="45827"/>
                    </a:cubicBezTo>
                    <a:lnTo>
                      <a:pt x="168707" y="384576"/>
                    </a:lnTo>
                    <a:lnTo>
                      <a:pt x="127348" y="384576"/>
                    </a:lnTo>
                    <a:lnTo>
                      <a:pt x="127348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128" name="그룹 127">
              <a:extLst>
                <a:ext uri="{FF2B5EF4-FFF2-40B4-BE49-F238E27FC236}">
                  <a16:creationId xmlns="" xmlns:a16="http://schemas.microsoft.com/office/drawing/2014/main" id="{1E1BBCB2-89B2-4CCD-9E9D-EE112B286D36}"/>
                </a:ext>
              </a:extLst>
            </p:cNvPr>
            <p:cNvGrpSpPr/>
            <p:nvPr/>
          </p:nvGrpSpPr>
          <p:grpSpPr>
            <a:xfrm>
              <a:off x="12153364" y="4059065"/>
              <a:ext cx="1623381" cy="873008"/>
              <a:chOff x="3179860" y="5569618"/>
              <a:chExt cx="1623381" cy="873008"/>
            </a:xfrm>
          </p:grpSpPr>
          <p:grpSp>
            <p:nvGrpSpPr>
              <p:cNvPr id="155" name="그룹 154">
                <a:extLst>
                  <a:ext uri="{FF2B5EF4-FFF2-40B4-BE49-F238E27FC236}">
                    <a16:creationId xmlns="" xmlns:a16="http://schemas.microsoft.com/office/drawing/2014/main" id="{F7C46B15-BF3C-4046-B547-F9AA08B0B1A9}"/>
                  </a:ext>
                </a:extLst>
              </p:cNvPr>
              <p:cNvGrpSpPr/>
              <p:nvPr/>
            </p:nvGrpSpPr>
            <p:grpSpPr>
              <a:xfrm>
                <a:off x="4240367" y="6051176"/>
                <a:ext cx="410805" cy="391450"/>
                <a:chOff x="3593344" y="3031919"/>
                <a:chExt cx="801070" cy="763332"/>
              </a:xfrm>
            </p:grpSpPr>
            <p:grpSp>
              <p:nvGrpSpPr>
                <p:cNvPr id="180" name="그룹 179">
                  <a:extLst>
                    <a:ext uri="{FF2B5EF4-FFF2-40B4-BE49-F238E27FC236}">
                      <a16:creationId xmlns="" xmlns:a16="http://schemas.microsoft.com/office/drawing/2014/main" id="{9EED3355-DE5D-47BA-8786-E4CEB8C7CE60}"/>
                    </a:ext>
                  </a:extLst>
                </p:cNvPr>
                <p:cNvGrpSpPr/>
                <p:nvPr/>
              </p:nvGrpSpPr>
              <p:grpSpPr>
                <a:xfrm>
                  <a:off x="3593344" y="3031919"/>
                  <a:ext cx="572102" cy="572102"/>
                  <a:chOff x="3583940" y="3813727"/>
                  <a:chExt cx="502920" cy="502920"/>
                </a:xfrm>
              </p:grpSpPr>
              <p:sp>
                <p:nvSpPr>
                  <p:cNvPr id="186" name="타원 185">
                    <a:extLst>
                      <a:ext uri="{FF2B5EF4-FFF2-40B4-BE49-F238E27FC236}">
                        <a16:creationId xmlns="" xmlns:a16="http://schemas.microsoft.com/office/drawing/2014/main" id="{9F29DF00-B099-43B0-A8C4-85B0E0749212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87" name="타원 186">
                    <a:extLst>
                      <a:ext uri="{FF2B5EF4-FFF2-40B4-BE49-F238E27FC236}">
                        <a16:creationId xmlns="" xmlns:a16="http://schemas.microsoft.com/office/drawing/2014/main" id="{CCB84B74-9DA5-425B-AA6A-05CF34C47C76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88" name="타원 187">
                    <a:extLst>
                      <a:ext uri="{FF2B5EF4-FFF2-40B4-BE49-F238E27FC236}">
                        <a16:creationId xmlns="" xmlns:a16="http://schemas.microsoft.com/office/drawing/2014/main" id="{86DC5723-C8D2-4271-B283-DAC8F3AD5533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181" name="그래픽 21" descr="원형 차트가 있는 프레젠테이션">
                  <a:extLst>
                    <a:ext uri="{FF2B5EF4-FFF2-40B4-BE49-F238E27FC236}">
                      <a16:creationId xmlns="" xmlns:a16="http://schemas.microsoft.com/office/drawing/2014/main" id="{1B42959C-C0D5-42BB-8772-EEFBE2B1BF83}"/>
                    </a:ext>
                  </a:extLst>
                </p:cNvPr>
                <p:cNvGrpSpPr/>
                <p:nvPr/>
              </p:nvGrpSpPr>
              <p:grpSpPr>
                <a:xfrm>
                  <a:off x="3741532" y="3150848"/>
                  <a:ext cx="652882" cy="644403"/>
                  <a:chOff x="4583906" y="3069431"/>
                  <a:chExt cx="733425" cy="723900"/>
                </a:xfrm>
                <a:solidFill>
                  <a:srgbClr val="FFC000"/>
                </a:solidFill>
              </p:grpSpPr>
              <p:sp>
                <p:nvSpPr>
                  <p:cNvPr id="182" name="자유형: 도형 181">
                    <a:extLst>
                      <a:ext uri="{FF2B5EF4-FFF2-40B4-BE49-F238E27FC236}">
                        <a16:creationId xmlns="" xmlns:a16="http://schemas.microsoft.com/office/drawing/2014/main" id="{7C32731F-F88F-42A0-90DA-DABCB97C6A1C}"/>
                      </a:ext>
                    </a:extLst>
                  </p:cNvPr>
                  <p:cNvSpPr/>
                  <p:nvPr/>
                </p:nvSpPr>
                <p:spPr>
                  <a:xfrm>
                    <a:off x="4968811" y="3355181"/>
                    <a:ext cx="123825" cy="85725"/>
                  </a:xfrm>
                  <a:custGeom>
                    <a:avLst/>
                    <a:gdLst>
                      <a:gd name="connsiteX0" fmla="*/ 7144 w 123825"/>
                      <a:gd name="connsiteY0" fmla="*/ 7144 h 85725"/>
                      <a:gd name="connsiteX1" fmla="*/ 84868 w 123825"/>
                      <a:gd name="connsiteY1" fmla="*/ 84868 h 85725"/>
                      <a:gd name="connsiteX2" fmla="*/ 117539 w 123825"/>
                      <a:gd name="connsiteY2" fmla="*/ 7144 h 85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85725">
                        <a:moveTo>
                          <a:pt x="7144" y="7144"/>
                        </a:moveTo>
                        <a:lnTo>
                          <a:pt x="84868" y="84868"/>
                        </a:lnTo>
                        <a:cubicBezTo>
                          <a:pt x="103937" y="63212"/>
                          <a:pt x="115409" y="35920"/>
                          <a:pt x="117539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83" name="자유형: 도형 182">
                    <a:extLst>
                      <a:ext uri="{FF2B5EF4-FFF2-40B4-BE49-F238E27FC236}">
                        <a16:creationId xmlns="" xmlns:a16="http://schemas.microsoft.com/office/drawing/2014/main" id="{E68F42C2-3DA6-4697-AA1B-CA157268A334}"/>
                      </a:ext>
                    </a:extLst>
                  </p:cNvPr>
                  <p:cNvSpPr/>
                  <p:nvPr/>
                </p:nvSpPr>
                <p:spPr>
                  <a:xfrm>
                    <a:off x="4812123" y="3212782"/>
                    <a:ext cx="228600" cy="276225"/>
                  </a:xfrm>
                  <a:custGeom>
                    <a:avLst/>
                    <a:gdLst>
                      <a:gd name="connsiteX0" fmla="*/ 131352 w 228600"/>
                      <a:gd name="connsiteY0" fmla="*/ 143923 h 276225"/>
                      <a:gd name="connsiteX1" fmla="*/ 131352 w 228600"/>
                      <a:gd name="connsiteY1" fmla="*/ 7144 h 276225"/>
                      <a:gd name="connsiteX2" fmla="*/ 7463 w 228600"/>
                      <a:gd name="connsiteY2" fmla="*/ 149326 h 276225"/>
                      <a:gd name="connsiteX3" fmla="*/ 149646 w 228600"/>
                      <a:gd name="connsiteY3" fmla="*/ 273216 h 276225"/>
                      <a:gd name="connsiteX4" fmla="*/ 228126 w 228600"/>
                      <a:gd name="connsiteY4" fmla="*/ 240697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600" h="276225">
                        <a:moveTo>
                          <a:pt x="131352" y="143923"/>
                        </a:moveTo>
                        <a:lnTo>
                          <a:pt x="131352" y="7144"/>
                        </a:lnTo>
                        <a:cubicBezTo>
                          <a:pt x="57878" y="12195"/>
                          <a:pt x="2411" y="75852"/>
                          <a:pt x="7463" y="149326"/>
                        </a:cubicBezTo>
                        <a:cubicBezTo>
                          <a:pt x="12514" y="222800"/>
                          <a:pt x="76172" y="278267"/>
                          <a:pt x="149646" y="273216"/>
                        </a:cubicBezTo>
                        <a:cubicBezTo>
                          <a:pt x="178651" y="271222"/>
                          <a:pt x="206210" y="259802"/>
                          <a:pt x="228126" y="24069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84" name="자유형: 도형 183">
                    <a:extLst>
                      <a:ext uri="{FF2B5EF4-FFF2-40B4-BE49-F238E27FC236}">
                        <a16:creationId xmlns="" xmlns:a16="http://schemas.microsoft.com/office/drawing/2014/main" id="{4186712E-E8DB-4008-97FD-3AB7FBE7C8F9}"/>
                      </a:ext>
                    </a:extLst>
                  </p:cNvPr>
                  <p:cNvSpPr/>
                  <p:nvPr/>
                </p:nvSpPr>
                <p:spPr>
                  <a:xfrm>
                    <a:off x="4955381" y="3212782"/>
                    <a:ext cx="133350" cy="133350"/>
                  </a:xfrm>
                  <a:custGeom>
                    <a:avLst/>
                    <a:gdLst>
                      <a:gd name="connsiteX0" fmla="*/ 7144 w 133350"/>
                      <a:gd name="connsiteY0" fmla="*/ 130493 h 133350"/>
                      <a:gd name="connsiteX1" fmla="*/ 130969 w 133350"/>
                      <a:gd name="connsiteY1" fmla="*/ 130493 h 133350"/>
                      <a:gd name="connsiteX2" fmla="*/ 7144 w 133350"/>
                      <a:gd name="connsiteY2" fmla="*/ 714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350" h="133350">
                        <a:moveTo>
                          <a:pt x="7144" y="130493"/>
                        </a:moveTo>
                        <a:lnTo>
                          <a:pt x="130969" y="130493"/>
                        </a:lnTo>
                        <a:cubicBezTo>
                          <a:pt x="126147" y="64288"/>
                          <a:pt x="73366" y="11710"/>
                          <a:pt x="7144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85" name="자유형: 도형 184">
                    <a:extLst>
                      <a:ext uri="{FF2B5EF4-FFF2-40B4-BE49-F238E27FC236}">
                        <a16:creationId xmlns="" xmlns:a16="http://schemas.microsoft.com/office/drawing/2014/main" id="{CFDDB158-B874-4131-A750-7526E12FF618}"/>
                      </a:ext>
                    </a:extLst>
                  </p:cNvPr>
                  <p:cNvSpPr/>
                  <p:nvPr/>
                </p:nvSpPr>
                <p:spPr>
                  <a:xfrm>
                    <a:off x="4583906" y="3069431"/>
                    <a:ext cx="733425" cy="723900"/>
                  </a:xfrm>
                  <a:custGeom>
                    <a:avLst/>
                    <a:gdLst>
                      <a:gd name="connsiteX0" fmla="*/ 635794 w 733425"/>
                      <a:gd name="connsiteY0" fmla="*/ 111919 h 723900"/>
                      <a:gd name="connsiteX1" fmla="*/ 635794 w 733425"/>
                      <a:gd name="connsiteY1" fmla="*/ 454819 h 723900"/>
                      <a:gd name="connsiteX2" fmla="*/ 102394 w 733425"/>
                      <a:gd name="connsiteY2" fmla="*/ 454819 h 723900"/>
                      <a:gd name="connsiteX3" fmla="*/ 102394 w 733425"/>
                      <a:gd name="connsiteY3" fmla="*/ 111919 h 723900"/>
                      <a:gd name="connsiteX4" fmla="*/ 711994 w 733425"/>
                      <a:gd name="connsiteY4" fmla="*/ 473869 h 723900"/>
                      <a:gd name="connsiteX5" fmla="*/ 692944 w 733425"/>
                      <a:gd name="connsiteY5" fmla="*/ 473869 h 723900"/>
                      <a:gd name="connsiteX6" fmla="*/ 692944 w 733425"/>
                      <a:gd name="connsiteY6" fmla="*/ 83344 h 723900"/>
                      <a:gd name="connsiteX7" fmla="*/ 711994 w 733425"/>
                      <a:gd name="connsiteY7" fmla="*/ 83344 h 723900"/>
                      <a:gd name="connsiteX8" fmla="*/ 731044 w 733425"/>
                      <a:gd name="connsiteY8" fmla="*/ 64294 h 723900"/>
                      <a:gd name="connsiteX9" fmla="*/ 711994 w 733425"/>
                      <a:gd name="connsiteY9" fmla="*/ 45244 h 723900"/>
                      <a:gd name="connsiteX10" fmla="*/ 388144 w 733425"/>
                      <a:gd name="connsiteY10" fmla="*/ 45244 h 723900"/>
                      <a:gd name="connsiteX11" fmla="*/ 388144 w 733425"/>
                      <a:gd name="connsiteY11" fmla="*/ 26194 h 723900"/>
                      <a:gd name="connsiteX12" fmla="*/ 369094 w 733425"/>
                      <a:gd name="connsiteY12" fmla="*/ 7144 h 723900"/>
                      <a:gd name="connsiteX13" fmla="*/ 350044 w 733425"/>
                      <a:gd name="connsiteY13" fmla="*/ 26194 h 723900"/>
                      <a:gd name="connsiteX14" fmla="*/ 350044 w 733425"/>
                      <a:gd name="connsiteY14" fmla="*/ 45244 h 723900"/>
                      <a:gd name="connsiteX15" fmla="*/ 26194 w 733425"/>
                      <a:gd name="connsiteY15" fmla="*/ 45244 h 723900"/>
                      <a:gd name="connsiteX16" fmla="*/ 7144 w 733425"/>
                      <a:gd name="connsiteY16" fmla="*/ 64294 h 723900"/>
                      <a:gd name="connsiteX17" fmla="*/ 26194 w 733425"/>
                      <a:gd name="connsiteY17" fmla="*/ 83344 h 723900"/>
                      <a:gd name="connsiteX18" fmla="*/ 45244 w 733425"/>
                      <a:gd name="connsiteY18" fmla="*/ 83344 h 723900"/>
                      <a:gd name="connsiteX19" fmla="*/ 45244 w 733425"/>
                      <a:gd name="connsiteY19" fmla="*/ 473869 h 723900"/>
                      <a:gd name="connsiteX20" fmla="*/ 26194 w 733425"/>
                      <a:gd name="connsiteY20" fmla="*/ 473869 h 723900"/>
                      <a:gd name="connsiteX21" fmla="*/ 7144 w 733425"/>
                      <a:gd name="connsiteY21" fmla="*/ 492919 h 723900"/>
                      <a:gd name="connsiteX22" fmla="*/ 26194 w 733425"/>
                      <a:gd name="connsiteY22" fmla="*/ 511969 h 723900"/>
                      <a:gd name="connsiteX23" fmla="*/ 317087 w 733425"/>
                      <a:gd name="connsiteY23" fmla="*/ 511969 h 723900"/>
                      <a:gd name="connsiteX24" fmla="*/ 170402 w 733425"/>
                      <a:gd name="connsiteY24" fmla="*/ 658654 h 723900"/>
                      <a:gd name="connsiteX25" fmla="*/ 170545 w 733425"/>
                      <a:gd name="connsiteY25" fmla="*/ 685752 h 723900"/>
                      <a:gd name="connsiteX26" fmla="*/ 197644 w 733425"/>
                      <a:gd name="connsiteY26" fmla="*/ 685610 h 723900"/>
                      <a:gd name="connsiteX27" fmla="*/ 350044 w 733425"/>
                      <a:gd name="connsiteY27" fmla="*/ 533210 h 723900"/>
                      <a:gd name="connsiteX28" fmla="*/ 350044 w 733425"/>
                      <a:gd name="connsiteY28" fmla="*/ 702469 h 723900"/>
                      <a:gd name="connsiteX29" fmla="*/ 369094 w 733425"/>
                      <a:gd name="connsiteY29" fmla="*/ 721519 h 723900"/>
                      <a:gd name="connsiteX30" fmla="*/ 388144 w 733425"/>
                      <a:gd name="connsiteY30" fmla="*/ 702469 h 723900"/>
                      <a:gd name="connsiteX31" fmla="*/ 388144 w 733425"/>
                      <a:gd name="connsiteY31" fmla="*/ 532924 h 723900"/>
                      <a:gd name="connsiteX32" fmla="*/ 540544 w 733425"/>
                      <a:gd name="connsiteY32" fmla="*/ 685324 h 723900"/>
                      <a:gd name="connsiteX33" fmla="*/ 567500 w 733425"/>
                      <a:gd name="connsiteY33" fmla="*/ 685324 h 723900"/>
                      <a:gd name="connsiteX34" fmla="*/ 567500 w 733425"/>
                      <a:gd name="connsiteY34" fmla="*/ 658368 h 723900"/>
                      <a:gd name="connsiteX35" fmla="*/ 421100 w 733425"/>
                      <a:gd name="connsiteY35" fmla="*/ 511969 h 723900"/>
                      <a:gd name="connsiteX36" fmla="*/ 711994 w 733425"/>
                      <a:gd name="connsiteY36" fmla="*/ 511969 h 723900"/>
                      <a:gd name="connsiteX37" fmla="*/ 731044 w 733425"/>
                      <a:gd name="connsiteY37" fmla="*/ 492919 h 723900"/>
                      <a:gd name="connsiteX38" fmla="*/ 711994 w 733425"/>
                      <a:gd name="connsiteY38" fmla="*/ 473869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733425" h="723900">
                        <a:moveTo>
                          <a:pt x="635794" y="111919"/>
                        </a:moveTo>
                        <a:lnTo>
                          <a:pt x="635794" y="454819"/>
                        </a:lnTo>
                        <a:lnTo>
                          <a:pt x="102394" y="454819"/>
                        </a:lnTo>
                        <a:lnTo>
                          <a:pt x="102394" y="111919"/>
                        </a:lnTo>
                        <a:close/>
                        <a:moveTo>
                          <a:pt x="711994" y="473869"/>
                        </a:moveTo>
                        <a:lnTo>
                          <a:pt x="692944" y="473869"/>
                        </a:lnTo>
                        <a:lnTo>
                          <a:pt x="692944" y="83344"/>
                        </a:lnTo>
                        <a:lnTo>
                          <a:pt x="711994" y="83344"/>
                        </a:lnTo>
                        <a:cubicBezTo>
                          <a:pt x="722515" y="83344"/>
                          <a:pt x="731044" y="74815"/>
                          <a:pt x="731044" y="64294"/>
                        </a:cubicBezTo>
                        <a:cubicBezTo>
                          <a:pt x="731044" y="53772"/>
                          <a:pt x="722515" y="45244"/>
                          <a:pt x="711994" y="45244"/>
                        </a:cubicBezTo>
                        <a:lnTo>
                          <a:pt x="388144" y="45244"/>
                        </a:lnTo>
                        <a:lnTo>
                          <a:pt x="388144" y="26194"/>
                        </a:lnTo>
                        <a:cubicBezTo>
                          <a:pt x="388144" y="15672"/>
                          <a:pt x="379615" y="7144"/>
                          <a:pt x="369094" y="7144"/>
                        </a:cubicBezTo>
                        <a:cubicBezTo>
                          <a:pt x="358572" y="7144"/>
                          <a:pt x="350044" y="15672"/>
                          <a:pt x="350044" y="26194"/>
                        </a:cubicBezTo>
                        <a:lnTo>
                          <a:pt x="350044" y="45244"/>
                        </a:lnTo>
                        <a:lnTo>
                          <a:pt x="26194" y="45244"/>
                        </a:lnTo>
                        <a:cubicBezTo>
                          <a:pt x="15672" y="45244"/>
                          <a:pt x="7144" y="53772"/>
                          <a:pt x="7144" y="64294"/>
                        </a:cubicBezTo>
                        <a:cubicBezTo>
                          <a:pt x="7144" y="74815"/>
                          <a:pt x="15672" y="83344"/>
                          <a:pt x="26194" y="83344"/>
                        </a:cubicBezTo>
                        <a:lnTo>
                          <a:pt x="45244" y="83344"/>
                        </a:lnTo>
                        <a:lnTo>
                          <a:pt x="45244" y="473869"/>
                        </a:lnTo>
                        <a:lnTo>
                          <a:pt x="26194" y="473869"/>
                        </a:lnTo>
                        <a:cubicBezTo>
                          <a:pt x="15672" y="473869"/>
                          <a:pt x="7144" y="482397"/>
                          <a:pt x="7144" y="492919"/>
                        </a:cubicBezTo>
                        <a:cubicBezTo>
                          <a:pt x="7144" y="503440"/>
                          <a:pt x="15672" y="511969"/>
                          <a:pt x="26194" y="511969"/>
                        </a:cubicBezTo>
                        <a:lnTo>
                          <a:pt x="317087" y="511969"/>
                        </a:lnTo>
                        <a:lnTo>
                          <a:pt x="170402" y="658654"/>
                        </a:lnTo>
                        <a:cubicBezTo>
                          <a:pt x="162958" y="666177"/>
                          <a:pt x="163022" y="678309"/>
                          <a:pt x="170545" y="685752"/>
                        </a:cubicBezTo>
                        <a:cubicBezTo>
                          <a:pt x="178068" y="693196"/>
                          <a:pt x="190200" y="693132"/>
                          <a:pt x="197644" y="685610"/>
                        </a:cubicBezTo>
                        <a:lnTo>
                          <a:pt x="350044" y="533210"/>
                        </a:lnTo>
                        <a:lnTo>
                          <a:pt x="350044" y="702469"/>
                        </a:lnTo>
                        <a:cubicBezTo>
                          <a:pt x="350044" y="712990"/>
                          <a:pt x="358572" y="721519"/>
                          <a:pt x="369094" y="721519"/>
                        </a:cubicBezTo>
                        <a:cubicBezTo>
                          <a:pt x="379615" y="721519"/>
                          <a:pt x="388144" y="712990"/>
                          <a:pt x="388144" y="702469"/>
                        </a:cubicBezTo>
                        <a:lnTo>
                          <a:pt x="388144" y="532924"/>
                        </a:lnTo>
                        <a:lnTo>
                          <a:pt x="540544" y="685324"/>
                        </a:lnTo>
                        <a:cubicBezTo>
                          <a:pt x="547988" y="692768"/>
                          <a:pt x="560056" y="692768"/>
                          <a:pt x="567500" y="685324"/>
                        </a:cubicBezTo>
                        <a:cubicBezTo>
                          <a:pt x="574943" y="677880"/>
                          <a:pt x="574943" y="665812"/>
                          <a:pt x="567500" y="658368"/>
                        </a:cubicBezTo>
                        <a:lnTo>
                          <a:pt x="421100" y="511969"/>
                        </a:lnTo>
                        <a:lnTo>
                          <a:pt x="711994" y="511969"/>
                        </a:lnTo>
                        <a:cubicBezTo>
                          <a:pt x="722515" y="511969"/>
                          <a:pt x="731044" y="503440"/>
                          <a:pt x="731044" y="492919"/>
                        </a:cubicBezTo>
                        <a:cubicBezTo>
                          <a:pt x="731044" y="482397"/>
                          <a:pt x="722515" y="473869"/>
                          <a:pt x="711994" y="47386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156" name="그룹 155">
                <a:extLst>
                  <a:ext uri="{FF2B5EF4-FFF2-40B4-BE49-F238E27FC236}">
                    <a16:creationId xmlns="" xmlns:a16="http://schemas.microsoft.com/office/drawing/2014/main" id="{F5FAE4DB-7C83-42C2-AF8B-954E36BCFB46}"/>
                  </a:ext>
                </a:extLst>
              </p:cNvPr>
              <p:cNvGrpSpPr/>
              <p:nvPr/>
            </p:nvGrpSpPr>
            <p:grpSpPr>
              <a:xfrm>
                <a:off x="3903302" y="5849448"/>
                <a:ext cx="339474" cy="411082"/>
                <a:chOff x="3302297" y="4418230"/>
                <a:chExt cx="637141" cy="771539"/>
              </a:xfrm>
            </p:grpSpPr>
            <p:grpSp>
              <p:nvGrpSpPr>
                <p:cNvPr id="172" name="그룹 171">
                  <a:extLst>
                    <a:ext uri="{FF2B5EF4-FFF2-40B4-BE49-F238E27FC236}">
                      <a16:creationId xmlns="" xmlns:a16="http://schemas.microsoft.com/office/drawing/2014/main" id="{9F02E453-C22D-4FEA-9828-83BEDEB5C000}"/>
                    </a:ext>
                  </a:extLst>
                </p:cNvPr>
                <p:cNvGrpSpPr/>
                <p:nvPr/>
              </p:nvGrpSpPr>
              <p:grpSpPr>
                <a:xfrm>
                  <a:off x="3407308" y="4418230"/>
                  <a:ext cx="465552" cy="465552"/>
                  <a:chOff x="3583940" y="3813727"/>
                  <a:chExt cx="502920" cy="502920"/>
                </a:xfrm>
              </p:grpSpPr>
              <p:sp>
                <p:nvSpPr>
                  <p:cNvPr id="177" name="타원 176">
                    <a:extLst>
                      <a:ext uri="{FF2B5EF4-FFF2-40B4-BE49-F238E27FC236}">
                        <a16:creationId xmlns="" xmlns:a16="http://schemas.microsoft.com/office/drawing/2014/main" id="{E4E596DD-0CAF-44A5-B177-A87ADDCE057B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78" name="타원 177">
                    <a:extLst>
                      <a:ext uri="{FF2B5EF4-FFF2-40B4-BE49-F238E27FC236}">
                        <a16:creationId xmlns="" xmlns:a16="http://schemas.microsoft.com/office/drawing/2014/main" id="{56B7583D-A6B6-44EA-9A0F-2C5D3E6DDEDC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79" name="타원 178">
                    <a:extLst>
                      <a:ext uri="{FF2B5EF4-FFF2-40B4-BE49-F238E27FC236}">
                        <a16:creationId xmlns="" xmlns:a16="http://schemas.microsoft.com/office/drawing/2014/main" id="{6D48B691-92D3-4F95-8193-13425F8F8DDB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173" name="그래픽 25" descr="과녁">
                  <a:extLst>
                    <a:ext uri="{FF2B5EF4-FFF2-40B4-BE49-F238E27FC236}">
                      <a16:creationId xmlns="" xmlns:a16="http://schemas.microsoft.com/office/drawing/2014/main" id="{688EAB82-6898-450C-8F72-54E8ED517DC8}"/>
                    </a:ext>
                  </a:extLst>
                </p:cNvPr>
                <p:cNvGrpSpPr/>
                <p:nvPr/>
              </p:nvGrpSpPr>
              <p:grpSpPr>
                <a:xfrm>
                  <a:off x="3302297" y="4552628"/>
                  <a:ext cx="637141" cy="637141"/>
                  <a:chOff x="4795800" y="327180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174" name="자유형: 도형 173">
                    <a:extLst>
                      <a:ext uri="{FF2B5EF4-FFF2-40B4-BE49-F238E27FC236}">
                        <a16:creationId xmlns="" xmlns:a16="http://schemas.microsoft.com/office/drawing/2014/main" id="{7F5A9E2A-8145-4753-8AB2-F27E7CAA7B65}"/>
                      </a:ext>
                    </a:extLst>
                  </p:cNvPr>
                  <p:cNvSpPr/>
                  <p:nvPr/>
                </p:nvSpPr>
                <p:spPr>
                  <a:xfrm>
                    <a:off x="5135366" y="3345619"/>
                    <a:ext cx="495300" cy="495300"/>
                  </a:xfrm>
                  <a:custGeom>
                    <a:avLst/>
                    <a:gdLst>
                      <a:gd name="connsiteX0" fmla="*/ 408146 w 495300"/>
                      <a:gd name="connsiteY0" fmla="*/ 92869 h 495300"/>
                      <a:gd name="connsiteX1" fmla="*/ 398621 w 495300"/>
                      <a:gd name="connsiteY1" fmla="*/ 7144 h 495300"/>
                      <a:gd name="connsiteX2" fmla="*/ 293846 w 495300"/>
                      <a:gd name="connsiteY2" fmla="*/ 111919 h 495300"/>
                      <a:gd name="connsiteX3" fmla="*/ 299561 w 495300"/>
                      <a:gd name="connsiteY3" fmla="*/ 161449 h 495300"/>
                      <a:gd name="connsiteX4" fmla="*/ 147161 w 495300"/>
                      <a:gd name="connsiteY4" fmla="*/ 313849 h 495300"/>
                      <a:gd name="connsiteX5" fmla="*/ 102394 w 495300"/>
                      <a:gd name="connsiteY5" fmla="*/ 302419 h 495300"/>
                      <a:gd name="connsiteX6" fmla="*/ 7144 w 495300"/>
                      <a:gd name="connsiteY6" fmla="*/ 397669 h 495300"/>
                      <a:gd name="connsiteX7" fmla="*/ 102394 w 495300"/>
                      <a:gd name="connsiteY7" fmla="*/ 492919 h 495300"/>
                      <a:gd name="connsiteX8" fmla="*/ 197644 w 495300"/>
                      <a:gd name="connsiteY8" fmla="*/ 397669 h 495300"/>
                      <a:gd name="connsiteX9" fmla="*/ 187166 w 495300"/>
                      <a:gd name="connsiteY9" fmla="*/ 353854 h 495300"/>
                      <a:gd name="connsiteX10" fmla="*/ 339566 w 495300"/>
                      <a:gd name="connsiteY10" fmla="*/ 201454 h 495300"/>
                      <a:gd name="connsiteX11" fmla="*/ 389096 w 495300"/>
                      <a:gd name="connsiteY11" fmla="*/ 207169 h 495300"/>
                      <a:gd name="connsiteX12" fmla="*/ 493871 w 495300"/>
                      <a:gd name="connsiteY12" fmla="*/ 102394 h 495300"/>
                      <a:gd name="connsiteX13" fmla="*/ 408146 w 495300"/>
                      <a:gd name="connsiteY13" fmla="*/ 92869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95300" h="495300">
                        <a:moveTo>
                          <a:pt x="408146" y="92869"/>
                        </a:moveTo>
                        <a:lnTo>
                          <a:pt x="398621" y="7144"/>
                        </a:lnTo>
                        <a:lnTo>
                          <a:pt x="293846" y="111919"/>
                        </a:lnTo>
                        <a:lnTo>
                          <a:pt x="299561" y="161449"/>
                        </a:lnTo>
                        <a:lnTo>
                          <a:pt x="147161" y="313849"/>
                        </a:lnTo>
                        <a:cubicBezTo>
                          <a:pt x="133826" y="307181"/>
                          <a:pt x="118586" y="302419"/>
                          <a:pt x="102394" y="302419"/>
                        </a:cubicBezTo>
                        <a:cubicBezTo>
                          <a:pt x="50006" y="302419"/>
                          <a:pt x="7144" y="345281"/>
                          <a:pt x="7144" y="397669"/>
                        </a:cubicBezTo>
                        <a:cubicBezTo>
                          <a:pt x="7144" y="450056"/>
                          <a:pt x="50006" y="492919"/>
                          <a:pt x="102394" y="492919"/>
                        </a:cubicBezTo>
                        <a:cubicBezTo>
                          <a:pt x="154781" y="492919"/>
                          <a:pt x="197644" y="450056"/>
                          <a:pt x="197644" y="397669"/>
                        </a:cubicBezTo>
                        <a:cubicBezTo>
                          <a:pt x="197644" y="381476"/>
                          <a:pt x="193834" y="367189"/>
                          <a:pt x="187166" y="353854"/>
                        </a:cubicBezTo>
                        <a:lnTo>
                          <a:pt x="339566" y="201454"/>
                        </a:lnTo>
                        <a:lnTo>
                          <a:pt x="389096" y="207169"/>
                        </a:lnTo>
                        <a:lnTo>
                          <a:pt x="493871" y="102394"/>
                        </a:lnTo>
                        <a:lnTo>
                          <a:pt x="408146" y="9286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75" name="자유형: 도형 174">
                    <a:extLst>
                      <a:ext uri="{FF2B5EF4-FFF2-40B4-BE49-F238E27FC236}">
                        <a16:creationId xmlns="" xmlns:a16="http://schemas.microsoft.com/office/drawing/2014/main" id="{D10744B7-8E7A-4078-8844-3D47B1624325}"/>
                      </a:ext>
                    </a:extLst>
                  </p:cNvPr>
                  <p:cNvSpPr/>
                  <p:nvPr/>
                </p:nvSpPr>
                <p:spPr>
                  <a:xfrm>
                    <a:off x="4869619" y="3374194"/>
                    <a:ext cx="733425" cy="733425"/>
                  </a:xfrm>
                  <a:custGeom>
                    <a:avLst/>
                    <a:gdLst>
                      <a:gd name="connsiteX0" fmla="*/ 681514 w 733425"/>
                      <a:gd name="connsiteY0" fmla="*/ 205264 h 733425"/>
                      <a:gd name="connsiteX1" fmla="*/ 669131 w 733425"/>
                      <a:gd name="connsiteY1" fmla="*/ 218599 h 733425"/>
                      <a:gd name="connsiteX2" fmla="*/ 651034 w 733425"/>
                      <a:gd name="connsiteY2" fmla="*/ 216694 h 733425"/>
                      <a:gd name="connsiteX3" fmla="*/ 631031 w 733425"/>
                      <a:gd name="connsiteY3" fmla="*/ 213836 h 733425"/>
                      <a:gd name="connsiteX4" fmla="*/ 673894 w 733425"/>
                      <a:gd name="connsiteY4" fmla="*/ 369094 h 733425"/>
                      <a:gd name="connsiteX5" fmla="*/ 369094 w 733425"/>
                      <a:gd name="connsiteY5" fmla="*/ 673894 h 733425"/>
                      <a:gd name="connsiteX6" fmla="*/ 64294 w 733425"/>
                      <a:gd name="connsiteY6" fmla="*/ 369094 h 733425"/>
                      <a:gd name="connsiteX7" fmla="*/ 369094 w 733425"/>
                      <a:gd name="connsiteY7" fmla="*/ 64294 h 733425"/>
                      <a:gd name="connsiteX8" fmla="*/ 524351 w 733425"/>
                      <a:gd name="connsiteY8" fmla="*/ 107156 h 733425"/>
                      <a:gd name="connsiteX9" fmla="*/ 522446 w 733425"/>
                      <a:gd name="connsiteY9" fmla="*/ 88106 h 733425"/>
                      <a:gd name="connsiteX10" fmla="*/ 519589 w 733425"/>
                      <a:gd name="connsiteY10" fmla="*/ 69056 h 733425"/>
                      <a:gd name="connsiteX11" fmla="*/ 532924 w 733425"/>
                      <a:gd name="connsiteY11" fmla="*/ 55721 h 733425"/>
                      <a:gd name="connsiteX12" fmla="*/ 539591 w 733425"/>
                      <a:gd name="connsiteY12" fmla="*/ 49054 h 733425"/>
                      <a:gd name="connsiteX13" fmla="*/ 369094 w 733425"/>
                      <a:gd name="connsiteY13" fmla="*/ 7144 h 733425"/>
                      <a:gd name="connsiteX14" fmla="*/ 7144 w 733425"/>
                      <a:gd name="connsiteY14" fmla="*/ 369094 h 733425"/>
                      <a:gd name="connsiteX15" fmla="*/ 369094 w 733425"/>
                      <a:gd name="connsiteY15" fmla="*/ 731044 h 733425"/>
                      <a:gd name="connsiteX16" fmla="*/ 731044 w 733425"/>
                      <a:gd name="connsiteY16" fmla="*/ 369094 h 733425"/>
                      <a:gd name="connsiteX17" fmla="*/ 688181 w 733425"/>
                      <a:gd name="connsiteY17" fmla="*/ 199549 h 733425"/>
                      <a:gd name="connsiteX18" fmla="*/ 681514 w 733425"/>
                      <a:gd name="connsiteY18" fmla="*/ 205264 h 733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33425" h="733425">
                        <a:moveTo>
                          <a:pt x="681514" y="205264"/>
                        </a:moveTo>
                        <a:lnTo>
                          <a:pt x="669131" y="218599"/>
                        </a:lnTo>
                        <a:lnTo>
                          <a:pt x="651034" y="216694"/>
                        </a:lnTo>
                        <a:lnTo>
                          <a:pt x="631031" y="213836"/>
                        </a:lnTo>
                        <a:cubicBezTo>
                          <a:pt x="657701" y="259556"/>
                          <a:pt x="673894" y="311944"/>
                          <a:pt x="673894" y="369094"/>
                        </a:cubicBezTo>
                        <a:cubicBezTo>
                          <a:pt x="673894" y="536734"/>
                          <a:pt x="536734" y="673894"/>
                          <a:pt x="369094" y="673894"/>
                        </a:cubicBezTo>
                        <a:cubicBezTo>
                          <a:pt x="201454" y="673894"/>
                          <a:pt x="64294" y="536734"/>
                          <a:pt x="64294" y="369094"/>
                        </a:cubicBezTo>
                        <a:cubicBezTo>
                          <a:pt x="64294" y="201454"/>
                          <a:pt x="201454" y="64294"/>
                          <a:pt x="369094" y="64294"/>
                        </a:cubicBezTo>
                        <a:cubicBezTo>
                          <a:pt x="425291" y="64294"/>
                          <a:pt x="478631" y="79534"/>
                          <a:pt x="524351" y="107156"/>
                        </a:cubicBezTo>
                        <a:lnTo>
                          <a:pt x="522446" y="88106"/>
                        </a:lnTo>
                        <a:lnTo>
                          <a:pt x="519589" y="69056"/>
                        </a:lnTo>
                        <a:lnTo>
                          <a:pt x="532924" y="55721"/>
                        </a:lnTo>
                        <a:lnTo>
                          <a:pt x="539591" y="49054"/>
                        </a:lnTo>
                        <a:cubicBezTo>
                          <a:pt x="488156" y="22384"/>
                          <a:pt x="431006" y="7144"/>
                          <a:pt x="369094" y="7144"/>
                        </a:cubicBezTo>
                        <a:cubicBezTo>
                          <a:pt x="169069" y="7144"/>
                          <a:pt x="7144" y="169069"/>
                          <a:pt x="7144" y="369094"/>
                        </a:cubicBezTo>
                        <a:cubicBezTo>
                          <a:pt x="7144" y="569119"/>
                          <a:pt x="169069" y="731044"/>
                          <a:pt x="369094" y="731044"/>
                        </a:cubicBezTo>
                        <a:cubicBezTo>
                          <a:pt x="569119" y="731044"/>
                          <a:pt x="731044" y="569119"/>
                          <a:pt x="731044" y="369094"/>
                        </a:cubicBezTo>
                        <a:cubicBezTo>
                          <a:pt x="731044" y="307181"/>
                          <a:pt x="715804" y="250031"/>
                          <a:pt x="688181" y="199549"/>
                        </a:cubicBezTo>
                        <a:lnTo>
                          <a:pt x="681514" y="2052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76" name="자유형: 도형 175">
                    <a:extLst>
                      <a:ext uri="{FF2B5EF4-FFF2-40B4-BE49-F238E27FC236}">
                        <a16:creationId xmlns="" xmlns:a16="http://schemas.microsoft.com/office/drawing/2014/main" id="{4BB4EA22-48F5-4444-86A1-664ACFC6BD0A}"/>
                      </a:ext>
                    </a:extLst>
                  </p:cNvPr>
                  <p:cNvSpPr/>
                  <p:nvPr/>
                </p:nvSpPr>
                <p:spPr>
                  <a:xfrm>
                    <a:off x="5002969" y="3507544"/>
                    <a:ext cx="466725" cy="466725"/>
                  </a:xfrm>
                  <a:custGeom>
                    <a:avLst/>
                    <a:gdLst>
                      <a:gd name="connsiteX0" fmla="*/ 394811 w 466725"/>
                      <a:gd name="connsiteY0" fmla="*/ 170974 h 466725"/>
                      <a:gd name="connsiteX1" fmla="*/ 407194 w 466725"/>
                      <a:gd name="connsiteY1" fmla="*/ 235744 h 466725"/>
                      <a:gd name="connsiteX2" fmla="*/ 235744 w 466725"/>
                      <a:gd name="connsiteY2" fmla="*/ 407194 h 466725"/>
                      <a:gd name="connsiteX3" fmla="*/ 64294 w 466725"/>
                      <a:gd name="connsiteY3" fmla="*/ 235744 h 466725"/>
                      <a:gd name="connsiteX4" fmla="*/ 235744 w 466725"/>
                      <a:gd name="connsiteY4" fmla="*/ 64294 h 466725"/>
                      <a:gd name="connsiteX5" fmla="*/ 300514 w 466725"/>
                      <a:gd name="connsiteY5" fmla="*/ 76676 h 466725"/>
                      <a:gd name="connsiteX6" fmla="*/ 343376 w 466725"/>
                      <a:gd name="connsiteY6" fmla="*/ 33814 h 466725"/>
                      <a:gd name="connsiteX7" fmla="*/ 235744 w 466725"/>
                      <a:gd name="connsiteY7" fmla="*/ 7144 h 466725"/>
                      <a:gd name="connsiteX8" fmla="*/ 7144 w 466725"/>
                      <a:gd name="connsiteY8" fmla="*/ 235744 h 466725"/>
                      <a:gd name="connsiteX9" fmla="*/ 235744 w 466725"/>
                      <a:gd name="connsiteY9" fmla="*/ 464344 h 466725"/>
                      <a:gd name="connsiteX10" fmla="*/ 464344 w 466725"/>
                      <a:gd name="connsiteY10" fmla="*/ 235744 h 466725"/>
                      <a:gd name="connsiteX11" fmla="*/ 437674 w 466725"/>
                      <a:gd name="connsiteY11" fmla="*/ 128111 h 466725"/>
                      <a:gd name="connsiteX12" fmla="*/ 394811 w 466725"/>
                      <a:gd name="connsiteY12" fmla="*/ 170974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6725" h="466725">
                        <a:moveTo>
                          <a:pt x="394811" y="170974"/>
                        </a:moveTo>
                        <a:cubicBezTo>
                          <a:pt x="403384" y="190976"/>
                          <a:pt x="407194" y="212884"/>
                          <a:pt x="407194" y="235744"/>
                        </a:cubicBezTo>
                        <a:cubicBezTo>
                          <a:pt x="407194" y="330041"/>
                          <a:pt x="330041" y="407194"/>
                          <a:pt x="235744" y="407194"/>
                        </a:cubicBezTo>
                        <a:cubicBezTo>
                          <a:pt x="141446" y="407194"/>
                          <a:pt x="64294" y="330041"/>
                          <a:pt x="64294" y="235744"/>
                        </a:cubicBezTo>
                        <a:cubicBezTo>
                          <a:pt x="64294" y="141446"/>
                          <a:pt x="141446" y="64294"/>
                          <a:pt x="235744" y="64294"/>
                        </a:cubicBezTo>
                        <a:cubicBezTo>
                          <a:pt x="258604" y="64294"/>
                          <a:pt x="280511" y="69056"/>
                          <a:pt x="300514" y="76676"/>
                        </a:cubicBezTo>
                        <a:lnTo>
                          <a:pt x="343376" y="33814"/>
                        </a:lnTo>
                        <a:cubicBezTo>
                          <a:pt x="310991" y="16669"/>
                          <a:pt x="274796" y="7144"/>
                          <a:pt x="235744" y="7144"/>
                        </a:cubicBezTo>
                        <a:cubicBezTo>
                          <a:pt x="110014" y="7144"/>
                          <a:pt x="7144" y="110014"/>
                          <a:pt x="7144" y="235744"/>
                        </a:cubicBezTo>
                        <a:cubicBezTo>
                          <a:pt x="7144" y="361474"/>
                          <a:pt x="110014" y="464344"/>
                          <a:pt x="235744" y="464344"/>
                        </a:cubicBezTo>
                        <a:cubicBezTo>
                          <a:pt x="361474" y="464344"/>
                          <a:pt x="464344" y="361474"/>
                          <a:pt x="464344" y="235744"/>
                        </a:cubicBezTo>
                        <a:cubicBezTo>
                          <a:pt x="464344" y="196691"/>
                          <a:pt x="454819" y="160496"/>
                          <a:pt x="437674" y="128111"/>
                        </a:cubicBezTo>
                        <a:lnTo>
                          <a:pt x="394811" y="17097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157" name="그룹 156">
                <a:extLst>
                  <a:ext uri="{FF2B5EF4-FFF2-40B4-BE49-F238E27FC236}">
                    <a16:creationId xmlns="" xmlns:a16="http://schemas.microsoft.com/office/drawing/2014/main" id="{FB836633-E816-4548-80B8-A2C80117E899}"/>
                  </a:ext>
                </a:extLst>
              </p:cNvPr>
              <p:cNvGrpSpPr/>
              <p:nvPr/>
            </p:nvGrpSpPr>
            <p:grpSpPr>
              <a:xfrm>
                <a:off x="3179860" y="5569618"/>
                <a:ext cx="1623381" cy="859436"/>
                <a:chOff x="1530619" y="3473196"/>
                <a:chExt cx="2348722" cy="1243440"/>
              </a:xfrm>
            </p:grpSpPr>
            <p:sp>
              <p:nvSpPr>
                <p:cNvPr id="159" name="자유형 11">
                  <a:extLst>
                    <a:ext uri="{FF2B5EF4-FFF2-40B4-BE49-F238E27FC236}">
                      <a16:creationId xmlns="" xmlns:a16="http://schemas.microsoft.com/office/drawing/2014/main" id="{71C68577-2165-4D06-9E1E-25A51CB2A7A9}"/>
                    </a:ext>
                  </a:extLst>
                </p:cNvPr>
                <p:cNvSpPr/>
                <p:nvPr/>
              </p:nvSpPr>
              <p:spPr>
                <a:xfrm>
                  <a:off x="3200965" y="3684493"/>
                  <a:ext cx="540089" cy="371525"/>
                </a:xfrm>
                <a:custGeom>
                  <a:avLst/>
                  <a:gdLst>
                    <a:gd name="connsiteX0" fmla="*/ 0 w 1196340"/>
                    <a:gd name="connsiteY0" fmla="*/ 0 h 822960"/>
                    <a:gd name="connsiteX1" fmla="*/ 1196340 w 1196340"/>
                    <a:gd name="connsiteY1" fmla="*/ 82296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6340" h="822960">
                      <a:moveTo>
                        <a:pt x="0" y="0"/>
                      </a:moveTo>
                      <a:lnTo>
                        <a:pt x="1196340" y="82296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60" name="타원 159">
                  <a:extLst>
                    <a:ext uri="{FF2B5EF4-FFF2-40B4-BE49-F238E27FC236}">
                      <a16:creationId xmlns="" xmlns:a16="http://schemas.microsoft.com/office/drawing/2014/main" id="{DC92315D-5F1C-4673-82BB-45696E2F68A4}"/>
                    </a:ext>
                  </a:extLst>
                </p:cNvPr>
                <p:cNvSpPr/>
                <p:nvPr/>
              </p:nvSpPr>
              <p:spPr>
                <a:xfrm>
                  <a:off x="3721566" y="4027503"/>
                  <a:ext cx="157775" cy="1577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161" name="타원 160">
                  <a:extLst>
                    <a:ext uri="{FF2B5EF4-FFF2-40B4-BE49-F238E27FC236}">
                      <a16:creationId xmlns="" xmlns:a16="http://schemas.microsoft.com/office/drawing/2014/main" id="{CCDF88DC-EE38-4131-8E3B-5CB37C05AED0}"/>
                    </a:ext>
                  </a:extLst>
                </p:cNvPr>
                <p:cNvSpPr/>
                <p:nvPr/>
              </p:nvSpPr>
              <p:spPr>
                <a:xfrm>
                  <a:off x="2922428" y="3473196"/>
                  <a:ext cx="332727" cy="3327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162" name="자유형 12">
                  <a:extLst>
                    <a:ext uri="{FF2B5EF4-FFF2-40B4-BE49-F238E27FC236}">
                      <a16:creationId xmlns="" xmlns:a16="http://schemas.microsoft.com/office/drawing/2014/main" id="{16466796-0779-4EFC-97F1-1A081C26F61B}"/>
                    </a:ext>
                  </a:extLst>
                </p:cNvPr>
                <p:cNvSpPr/>
                <p:nvPr/>
              </p:nvSpPr>
              <p:spPr>
                <a:xfrm>
                  <a:off x="2430394" y="3653533"/>
                  <a:ext cx="546968" cy="330245"/>
                </a:xfrm>
                <a:custGeom>
                  <a:avLst/>
                  <a:gdLst>
                    <a:gd name="connsiteX0" fmla="*/ 1211580 w 1211580"/>
                    <a:gd name="connsiteY0" fmla="*/ 0 h 731520"/>
                    <a:gd name="connsiteX1" fmla="*/ 0 w 1211580"/>
                    <a:gd name="connsiteY1" fmla="*/ 731520 h 7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1580" h="731520">
                      <a:moveTo>
                        <a:pt x="1211580" y="0"/>
                      </a:moveTo>
                      <a:lnTo>
                        <a:pt x="0" y="7315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63" name="자유형 15">
                  <a:extLst>
                    <a:ext uri="{FF2B5EF4-FFF2-40B4-BE49-F238E27FC236}">
                      <a16:creationId xmlns="" xmlns:a16="http://schemas.microsoft.com/office/drawing/2014/main" id="{AF8CB2F0-CC3D-4553-B844-5DF02DA1BFBF}"/>
                    </a:ext>
                  </a:extLst>
                </p:cNvPr>
                <p:cNvSpPr/>
                <p:nvPr/>
              </p:nvSpPr>
              <p:spPr>
                <a:xfrm>
                  <a:off x="1972867" y="4035379"/>
                  <a:ext cx="278644" cy="30960"/>
                </a:xfrm>
                <a:custGeom>
                  <a:avLst/>
                  <a:gdLst>
                    <a:gd name="connsiteX0" fmla="*/ 617220 w 617220"/>
                    <a:gd name="connsiteY0" fmla="*/ 0 h 68580"/>
                    <a:gd name="connsiteX1" fmla="*/ 0 w 617220"/>
                    <a:gd name="connsiteY1" fmla="*/ 68580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7220" h="68580">
                      <a:moveTo>
                        <a:pt x="617220" y="0"/>
                      </a:moveTo>
                      <a:lnTo>
                        <a:pt x="0" y="6858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64" name="자유형 16">
                  <a:extLst>
                    <a:ext uri="{FF2B5EF4-FFF2-40B4-BE49-F238E27FC236}">
                      <a16:creationId xmlns="" xmlns:a16="http://schemas.microsoft.com/office/drawing/2014/main" id="{620F7736-7AA3-4D9D-B552-534DD12B5EFF}"/>
                    </a:ext>
                  </a:extLst>
                </p:cNvPr>
                <p:cNvSpPr/>
                <p:nvPr/>
              </p:nvSpPr>
              <p:spPr>
                <a:xfrm>
                  <a:off x="1621981" y="4286502"/>
                  <a:ext cx="116962" cy="82561"/>
                </a:xfrm>
                <a:custGeom>
                  <a:avLst/>
                  <a:gdLst>
                    <a:gd name="connsiteX0" fmla="*/ 259080 w 259080"/>
                    <a:gd name="connsiteY0" fmla="*/ 182880 h 182880"/>
                    <a:gd name="connsiteX1" fmla="*/ 0 w 259080"/>
                    <a:gd name="connsiteY1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9080" h="182880">
                      <a:moveTo>
                        <a:pt x="259080" y="182880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65" name="자유형 17">
                  <a:extLst>
                    <a:ext uri="{FF2B5EF4-FFF2-40B4-BE49-F238E27FC236}">
                      <a16:creationId xmlns="" xmlns:a16="http://schemas.microsoft.com/office/drawing/2014/main" id="{D9B4E825-96C0-459E-92C1-8D2370B1C2E1}"/>
                    </a:ext>
                  </a:extLst>
                </p:cNvPr>
                <p:cNvSpPr/>
                <p:nvPr/>
              </p:nvSpPr>
              <p:spPr>
                <a:xfrm>
                  <a:off x="1690782" y="4499786"/>
                  <a:ext cx="92881" cy="123842"/>
                </a:xfrm>
                <a:custGeom>
                  <a:avLst/>
                  <a:gdLst>
                    <a:gd name="connsiteX0" fmla="*/ 205740 w 205740"/>
                    <a:gd name="connsiteY0" fmla="*/ 0 h 274320"/>
                    <a:gd name="connsiteX1" fmla="*/ 0 w 205740"/>
                    <a:gd name="connsiteY1" fmla="*/ 274320 h 27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5740" h="274320">
                      <a:moveTo>
                        <a:pt x="205740" y="0"/>
                      </a:moveTo>
                      <a:lnTo>
                        <a:pt x="0" y="2743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66" name="타원 165">
                  <a:extLst>
                    <a:ext uri="{FF2B5EF4-FFF2-40B4-BE49-F238E27FC236}">
                      <a16:creationId xmlns="" xmlns:a16="http://schemas.microsoft.com/office/drawing/2014/main" id="{2BF84311-DD7C-4F9C-BC37-3177F6A3419B}"/>
                    </a:ext>
                  </a:extLst>
                </p:cNvPr>
                <p:cNvSpPr/>
                <p:nvPr/>
              </p:nvSpPr>
              <p:spPr>
                <a:xfrm>
                  <a:off x="1774820" y="3947802"/>
                  <a:ext cx="248368" cy="2483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167" name="타원 166">
                  <a:extLst>
                    <a:ext uri="{FF2B5EF4-FFF2-40B4-BE49-F238E27FC236}">
                      <a16:creationId xmlns="" xmlns:a16="http://schemas.microsoft.com/office/drawing/2014/main" id="{1C46D54E-C31A-4F7F-8310-CB2DC7A4295B}"/>
                    </a:ext>
                  </a:extLst>
                </p:cNvPr>
                <p:cNvSpPr/>
                <p:nvPr/>
              </p:nvSpPr>
              <p:spPr>
                <a:xfrm>
                  <a:off x="1747484" y="4319239"/>
                  <a:ext cx="240216" cy="2402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168" name="도넛 740">
                  <a:extLst>
                    <a:ext uri="{FF2B5EF4-FFF2-40B4-BE49-F238E27FC236}">
                      <a16:creationId xmlns="" xmlns:a16="http://schemas.microsoft.com/office/drawing/2014/main" id="{BB66A669-9DC1-48E5-A70D-CC84E1791C6B}"/>
                    </a:ext>
                  </a:extLst>
                </p:cNvPr>
                <p:cNvSpPr/>
                <p:nvPr/>
              </p:nvSpPr>
              <p:spPr>
                <a:xfrm>
                  <a:off x="1711995" y="4283751"/>
                  <a:ext cx="311193" cy="311193"/>
                </a:xfrm>
                <a:prstGeom prst="donut">
                  <a:avLst>
                    <a:gd name="adj" fmla="val 5752"/>
                  </a:avLst>
                </a:prstGeom>
                <a:solidFill>
                  <a:schemeClr val="bg1">
                    <a:alpha val="5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69" name="타원 168">
                  <a:extLst>
                    <a:ext uri="{FF2B5EF4-FFF2-40B4-BE49-F238E27FC236}">
                      <a16:creationId xmlns="" xmlns:a16="http://schemas.microsoft.com/office/drawing/2014/main" id="{CABC2BE1-CEE1-4F1D-B2D2-6DD3040A8CE0}"/>
                    </a:ext>
                  </a:extLst>
                </p:cNvPr>
                <p:cNvSpPr/>
                <p:nvPr/>
              </p:nvSpPr>
              <p:spPr>
                <a:xfrm>
                  <a:off x="1584657" y="4583506"/>
                  <a:ext cx="133131" cy="13313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170" name="타원 169">
                  <a:extLst>
                    <a:ext uri="{FF2B5EF4-FFF2-40B4-BE49-F238E27FC236}">
                      <a16:creationId xmlns="" xmlns:a16="http://schemas.microsoft.com/office/drawing/2014/main" id="{EA09D54D-2510-4905-805A-1998F5BDBBDC}"/>
                    </a:ext>
                  </a:extLst>
                </p:cNvPr>
                <p:cNvSpPr/>
                <p:nvPr/>
              </p:nvSpPr>
              <p:spPr>
                <a:xfrm>
                  <a:off x="1530619" y="4209392"/>
                  <a:ext cx="114810" cy="11480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171" name="타원 170">
                  <a:extLst>
                    <a:ext uri="{FF2B5EF4-FFF2-40B4-BE49-F238E27FC236}">
                      <a16:creationId xmlns="" xmlns:a16="http://schemas.microsoft.com/office/drawing/2014/main" id="{EFFF8EB5-0B77-40F2-837A-19DD38AD333E}"/>
                    </a:ext>
                  </a:extLst>
                </p:cNvPr>
                <p:cNvSpPr/>
                <p:nvPr/>
              </p:nvSpPr>
              <p:spPr>
                <a:xfrm>
                  <a:off x="2178760" y="3825466"/>
                  <a:ext cx="363064" cy="363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</p:grpSp>
          <p:sp>
            <p:nvSpPr>
              <p:cNvPr id="158" name="자유형: 도형 157">
                <a:extLst>
                  <a:ext uri="{FF2B5EF4-FFF2-40B4-BE49-F238E27FC236}">
                    <a16:creationId xmlns="" xmlns:a16="http://schemas.microsoft.com/office/drawing/2014/main" id="{E061B3B8-0138-45A2-BA15-DB66B635BD74}"/>
                  </a:ext>
                </a:extLst>
              </p:cNvPr>
              <p:cNvSpPr/>
              <p:nvPr/>
            </p:nvSpPr>
            <p:spPr>
              <a:xfrm>
                <a:off x="3411855" y="6033135"/>
                <a:ext cx="13335" cy="150495"/>
              </a:xfrm>
              <a:custGeom>
                <a:avLst/>
                <a:gdLst>
                  <a:gd name="connsiteX0" fmla="*/ 13335 w 13335"/>
                  <a:gd name="connsiteY0" fmla="*/ 0 h 150495"/>
                  <a:gd name="connsiteX1" fmla="*/ 0 w 13335"/>
                  <a:gd name="connsiteY1" fmla="*/ 150495 h 15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" h="150495">
                    <a:moveTo>
                      <a:pt x="13335" y="0"/>
                    </a:moveTo>
                    <a:lnTo>
                      <a:pt x="0" y="150495"/>
                    </a:lnTo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129" name="그룹 128">
              <a:extLst>
                <a:ext uri="{FF2B5EF4-FFF2-40B4-BE49-F238E27FC236}">
                  <a16:creationId xmlns="" xmlns:a16="http://schemas.microsoft.com/office/drawing/2014/main" id="{F14A4580-8964-4EDD-B06C-E87013FFBCF4}"/>
                </a:ext>
              </a:extLst>
            </p:cNvPr>
            <p:cNvGrpSpPr/>
            <p:nvPr/>
          </p:nvGrpSpPr>
          <p:grpSpPr>
            <a:xfrm>
              <a:off x="13334727" y="3106547"/>
              <a:ext cx="1492262" cy="1182490"/>
              <a:chOff x="5730257" y="5290998"/>
              <a:chExt cx="1492262" cy="1182490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="" xmlns:a16="http://schemas.microsoft.com/office/drawing/2014/main" id="{12E54B99-1E28-4F58-8860-63E3F936D6C3}"/>
                  </a:ext>
                </a:extLst>
              </p:cNvPr>
              <p:cNvGrpSpPr/>
              <p:nvPr/>
            </p:nvGrpSpPr>
            <p:grpSpPr>
              <a:xfrm>
                <a:off x="5730257" y="5290998"/>
                <a:ext cx="1492262" cy="1182490"/>
                <a:chOff x="4252497" y="4939532"/>
                <a:chExt cx="1671476" cy="1324502"/>
              </a:xfrm>
            </p:grpSpPr>
            <p:sp>
              <p:nvSpPr>
                <p:cNvPr id="147" name="원형: 비어 있음 146">
                  <a:extLst>
                    <a:ext uri="{FF2B5EF4-FFF2-40B4-BE49-F238E27FC236}">
                      <a16:creationId xmlns="" xmlns:a16="http://schemas.microsoft.com/office/drawing/2014/main" id="{138B46C2-86F6-43A3-8513-953848AAFC41}"/>
                    </a:ext>
                  </a:extLst>
                </p:cNvPr>
                <p:cNvSpPr/>
                <p:nvPr/>
              </p:nvSpPr>
              <p:spPr>
                <a:xfrm>
                  <a:off x="4842604" y="4984864"/>
                  <a:ext cx="1033877" cy="1000810"/>
                </a:xfrm>
                <a:prstGeom prst="donut">
                  <a:avLst>
                    <a:gd name="adj" fmla="val 6711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148" name="자유형: 도형 147">
                  <a:extLst>
                    <a:ext uri="{FF2B5EF4-FFF2-40B4-BE49-F238E27FC236}">
                      <a16:creationId xmlns="" xmlns:a16="http://schemas.microsoft.com/office/drawing/2014/main" id="{DD9B60B9-379D-4908-93D2-3B05112EF748}"/>
                    </a:ext>
                  </a:extLst>
                </p:cNvPr>
                <p:cNvSpPr/>
                <p:nvPr/>
              </p:nvSpPr>
              <p:spPr>
                <a:xfrm>
                  <a:off x="4792249" y="4939532"/>
                  <a:ext cx="1131724" cy="1095528"/>
                </a:xfrm>
                <a:custGeom>
                  <a:avLst/>
                  <a:gdLst>
                    <a:gd name="connsiteX0" fmla="*/ 2373892 w 4747784"/>
                    <a:gd name="connsiteY0" fmla="*/ 279892 h 4747780"/>
                    <a:gd name="connsiteX1" fmla="*/ 279892 w 4747784"/>
                    <a:gd name="connsiteY1" fmla="*/ 2373890 h 4747780"/>
                    <a:gd name="connsiteX2" fmla="*/ 2373892 w 4747784"/>
                    <a:gd name="connsiteY2" fmla="*/ 4467888 h 4747780"/>
                    <a:gd name="connsiteX3" fmla="*/ 4467892 w 4747784"/>
                    <a:gd name="connsiteY3" fmla="*/ 2373890 h 4747780"/>
                    <a:gd name="connsiteX4" fmla="*/ 2373892 w 4747784"/>
                    <a:gd name="connsiteY4" fmla="*/ 279892 h 4747780"/>
                    <a:gd name="connsiteX5" fmla="*/ 2373892 w 4747784"/>
                    <a:gd name="connsiteY5" fmla="*/ 0 h 4747780"/>
                    <a:gd name="connsiteX6" fmla="*/ 4747784 w 4747784"/>
                    <a:gd name="connsiteY6" fmla="*/ 2373890 h 4747780"/>
                    <a:gd name="connsiteX7" fmla="*/ 2373892 w 4747784"/>
                    <a:gd name="connsiteY7" fmla="*/ 4747780 h 4747780"/>
                    <a:gd name="connsiteX8" fmla="*/ 0 w 4747784"/>
                    <a:gd name="connsiteY8" fmla="*/ 2373890 h 4747780"/>
                    <a:gd name="connsiteX9" fmla="*/ 2373892 w 4747784"/>
                    <a:gd name="connsiteY9" fmla="*/ 0 h 474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47784" h="4747780">
                      <a:moveTo>
                        <a:pt x="2373892" y="279892"/>
                      </a:moveTo>
                      <a:cubicBezTo>
                        <a:pt x="1217408" y="279892"/>
                        <a:pt x="279892" y="1217407"/>
                        <a:pt x="279892" y="2373890"/>
                      </a:cubicBezTo>
                      <a:cubicBezTo>
                        <a:pt x="279892" y="3530373"/>
                        <a:pt x="1217408" y="4467888"/>
                        <a:pt x="2373892" y="4467888"/>
                      </a:cubicBezTo>
                      <a:cubicBezTo>
                        <a:pt x="3530376" y="4467888"/>
                        <a:pt x="4467892" y="3530373"/>
                        <a:pt x="4467892" y="2373890"/>
                      </a:cubicBezTo>
                      <a:cubicBezTo>
                        <a:pt x="4467892" y="1217407"/>
                        <a:pt x="3530376" y="279892"/>
                        <a:pt x="2373892" y="279892"/>
                      </a:cubicBezTo>
                      <a:close/>
                      <a:moveTo>
                        <a:pt x="2373892" y="0"/>
                      </a:moveTo>
                      <a:cubicBezTo>
                        <a:pt x="3684956" y="0"/>
                        <a:pt x="4747784" y="1062827"/>
                        <a:pt x="4747784" y="2373890"/>
                      </a:cubicBezTo>
                      <a:cubicBezTo>
                        <a:pt x="4747784" y="3684953"/>
                        <a:pt x="3684956" y="4747780"/>
                        <a:pt x="2373892" y="4747780"/>
                      </a:cubicBezTo>
                      <a:cubicBezTo>
                        <a:pt x="1062828" y="4747780"/>
                        <a:pt x="0" y="3684953"/>
                        <a:pt x="0" y="2373890"/>
                      </a:cubicBezTo>
                      <a:cubicBezTo>
                        <a:pt x="0" y="1062827"/>
                        <a:pt x="1062828" y="0"/>
                        <a:pt x="23738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grpSp>
              <p:nvGrpSpPr>
                <p:cNvPr id="149" name="그룹 148">
                  <a:extLst>
                    <a:ext uri="{FF2B5EF4-FFF2-40B4-BE49-F238E27FC236}">
                      <a16:creationId xmlns="" xmlns:a16="http://schemas.microsoft.com/office/drawing/2014/main" id="{FB7A0CD0-8649-461C-9A39-B41BA0A32897}"/>
                    </a:ext>
                  </a:extLst>
                </p:cNvPr>
                <p:cNvGrpSpPr/>
                <p:nvPr/>
              </p:nvGrpSpPr>
              <p:grpSpPr>
                <a:xfrm rot="2700000">
                  <a:off x="4812263" y="5781291"/>
                  <a:ext cx="86357" cy="399819"/>
                  <a:chOff x="6609185" y="3789040"/>
                  <a:chExt cx="441066" cy="1976760"/>
                </a:xfrm>
              </p:grpSpPr>
              <p:sp>
                <p:nvSpPr>
                  <p:cNvPr id="153" name="모서리가 둥근 직사각형 173">
                    <a:extLst>
                      <a:ext uri="{FF2B5EF4-FFF2-40B4-BE49-F238E27FC236}">
                        <a16:creationId xmlns="" xmlns:a16="http://schemas.microsoft.com/office/drawing/2014/main" id="{A3A2900C-6D0B-48F4-A82C-D8EF04E56CCC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54" name="모서리가 둥근 직사각형 173">
                    <a:extLst>
                      <a:ext uri="{FF2B5EF4-FFF2-40B4-BE49-F238E27FC236}">
                        <a16:creationId xmlns="" xmlns:a16="http://schemas.microsoft.com/office/drawing/2014/main" id="{40570167-9542-4905-B83C-D78A944F39EB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150" name="그룹 149">
                  <a:extLst>
                    <a:ext uri="{FF2B5EF4-FFF2-40B4-BE49-F238E27FC236}">
                      <a16:creationId xmlns="" xmlns:a16="http://schemas.microsoft.com/office/drawing/2014/main" id="{A2295B58-BAD9-473C-9704-E0E174F0BA86}"/>
                    </a:ext>
                  </a:extLst>
                </p:cNvPr>
                <p:cNvGrpSpPr/>
                <p:nvPr/>
              </p:nvGrpSpPr>
              <p:grpSpPr>
                <a:xfrm rot="2700000">
                  <a:off x="4565041" y="5806236"/>
                  <a:ext cx="145254" cy="770342"/>
                  <a:chOff x="6609185" y="3789040"/>
                  <a:chExt cx="441066" cy="1976760"/>
                </a:xfrm>
              </p:grpSpPr>
              <p:sp>
                <p:nvSpPr>
                  <p:cNvPr id="151" name="모서리가 둥근 직사각형 173">
                    <a:extLst>
                      <a:ext uri="{FF2B5EF4-FFF2-40B4-BE49-F238E27FC236}">
                        <a16:creationId xmlns="" xmlns:a16="http://schemas.microsoft.com/office/drawing/2014/main" id="{7137B0A0-D12B-486C-B73B-EDA5F7837F43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52" name="모서리가 둥근 직사각형 173">
                    <a:extLst>
                      <a:ext uri="{FF2B5EF4-FFF2-40B4-BE49-F238E27FC236}">
                        <a16:creationId xmlns="" xmlns:a16="http://schemas.microsoft.com/office/drawing/2014/main" id="{53B2A022-9F28-4A14-AC08-567E1601071A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131" name="그룹 130">
                <a:extLst>
                  <a:ext uri="{FF2B5EF4-FFF2-40B4-BE49-F238E27FC236}">
                    <a16:creationId xmlns="" xmlns:a16="http://schemas.microsoft.com/office/drawing/2014/main" id="{D41176DD-74A1-4225-A9B0-24BFD486E2B9}"/>
                  </a:ext>
                </a:extLst>
              </p:cNvPr>
              <p:cNvGrpSpPr/>
              <p:nvPr/>
            </p:nvGrpSpPr>
            <p:grpSpPr>
              <a:xfrm>
                <a:off x="6491450" y="5529767"/>
                <a:ext cx="412959" cy="507831"/>
                <a:chOff x="6490839" y="5541947"/>
                <a:chExt cx="412959" cy="507831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="" xmlns:a16="http://schemas.microsoft.com/office/drawing/2014/main" id="{FBDF453C-79F5-42F0-AC31-93CA57371CB5}"/>
                    </a:ext>
                  </a:extLst>
                </p:cNvPr>
                <p:cNvGrpSpPr/>
                <p:nvPr/>
              </p:nvGrpSpPr>
              <p:grpSpPr>
                <a:xfrm>
                  <a:off x="6490839" y="5541947"/>
                  <a:ext cx="397232" cy="199371"/>
                  <a:chOff x="2148816" y="6977608"/>
                  <a:chExt cx="766107" cy="384510"/>
                </a:xfrm>
              </p:grpSpPr>
              <p:sp>
                <p:nvSpPr>
                  <p:cNvPr id="141" name="직사각형 140">
                    <a:extLst>
                      <a:ext uri="{FF2B5EF4-FFF2-40B4-BE49-F238E27FC236}">
                        <a16:creationId xmlns="" xmlns:a16="http://schemas.microsoft.com/office/drawing/2014/main" id="{105BAED0-CB7A-4685-A474-6ED85760671C}"/>
                      </a:ext>
                    </a:extLst>
                  </p:cNvPr>
                  <p:cNvSpPr/>
                  <p:nvPr/>
                </p:nvSpPr>
                <p:spPr>
                  <a:xfrm>
                    <a:off x="2148816" y="6977608"/>
                    <a:ext cx="766107" cy="457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42" name="직사각형 141">
                    <a:extLst>
                      <a:ext uri="{FF2B5EF4-FFF2-40B4-BE49-F238E27FC236}">
                        <a16:creationId xmlns="" xmlns:a16="http://schemas.microsoft.com/office/drawing/2014/main" id="{BA3AB0C1-CBA7-4D09-A574-D156B45B211C}"/>
                      </a:ext>
                    </a:extLst>
                  </p:cNvPr>
                  <p:cNvSpPr/>
                  <p:nvPr/>
                </p:nvSpPr>
                <p:spPr>
                  <a:xfrm>
                    <a:off x="2148816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43" name="직사각형 142">
                    <a:extLst>
                      <a:ext uri="{FF2B5EF4-FFF2-40B4-BE49-F238E27FC236}">
                        <a16:creationId xmlns="" xmlns:a16="http://schemas.microsoft.com/office/drawing/2014/main" id="{B4BF6CAA-4719-4018-954D-CCCED1451D7E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21841"/>
                    <a:ext cx="61687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44" name="직사각형 143">
                    <a:extLst>
                      <a:ext uri="{FF2B5EF4-FFF2-40B4-BE49-F238E27FC236}">
                        <a16:creationId xmlns="" xmlns:a16="http://schemas.microsoft.com/office/drawing/2014/main" id="{1FEC8B4C-1C50-4D55-852D-28604D4C45BF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45" name="직사각형 144">
                    <a:extLst>
                      <a:ext uri="{FF2B5EF4-FFF2-40B4-BE49-F238E27FC236}">
                        <a16:creationId xmlns="" xmlns:a16="http://schemas.microsoft.com/office/drawing/2014/main" id="{7A565660-3D03-46A5-A37B-5DF8F0DF353B}"/>
                      </a:ext>
                    </a:extLst>
                  </p:cNvPr>
                  <p:cNvSpPr/>
                  <p:nvPr/>
                </p:nvSpPr>
                <p:spPr>
                  <a:xfrm>
                    <a:off x="2148816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46" name="직사각형 145">
                    <a:extLst>
                      <a:ext uri="{FF2B5EF4-FFF2-40B4-BE49-F238E27FC236}">
                        <a16:creationId xmlns="" xmlns:a16="http://schemas.microsoft.com/office/drawing/2014/main" id="{8A80AE23-D737-4C3C-94EC-682B076B57EB}"/>
                      </a:ext>
                    </a:extLst>
                  </p:cNvPr>
                  <p:cNvSpPr/>
                  <p:nvPr/>
                </p:nvSpPr>
                <p:spPr>
                  <a:xfrm>
                    <a:off x="2148816" y="7316398"/>
                    <a:ext cx="23482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sp>
              <p:nvSpPr>
                <p:cNvPr id="133" name="직사각형 132">
                  <a:extLst>
                    <a:ext uri="{FF2B5EF4-FFF2-40B4-BE49-F238E27FC236}">
                      <a16:creationId xmlns="" xmlns:a16="http://schemas.microsoft.com/office/drawing/2014/main" id="{2D924EF4-9CE3-47D0-8C16-D1556FB64D1C}"/>
                    </a:ext>
                  </a:extLst>
                </p:cNvPr>
                <p:cNvSpPr/>
                <p:nvPr/>
              </p:nvSpPr>
              <p:spPr>
                <a:xfrm>
                  <a:off x="6493236" y="5773563"/>
                  <a:ext cx="134853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grpSp>
              <p:nvGrpSpPr>
                <p:cNvPr id="134" name="그룹 133">
                  <a:extLst>
                    <a:ext uri="{FF2B5EF4-FFF2-40B4-BE49-F238E27FC236}">
                      <a16:creationId xmlns="" xmlns:a16="http://schemas.microsoft.com/office/drawing/2014/main" id="{952F8C77-0407-495D-B756-31115BAE245F}"/>
                    </a:ext>
                  </a:extLst>
                </p:cNvPr>
                <p:cNvGrpSpPr/>
                <p:nvPr/>
              </p:nvGrpSpPr>
              <p:grpSpPr>
                <a:xfrm>
                  <a:off x="6651005" y="5780564"/>
                  <a:ext cx="252792" cy="155182"/>
                  <a:chOff x="2057738" y="7062832"/>
                  <a:chExt cx="674210" cy="299286"/>
                </a:xfrm>
              </p:grpSpPr>
              <p:sp>
                <p:nvSpPr>
                  <p:cNvPr id="136" name="직사각형 135">
                    <a:extLst>
                      <a:ext uri="{FF2B5EF4-FFF2-40B4-BE49-F238E27FC236}">
                        <a16:creationId xmlns="" xmlns:a16="http://schemas.microsoft.com/office/drawing/2014/main" id="{189F48F8-A216-4D92-9CEE-434122C187F6}"/>
                      </a:ext>
                    </a:extLst>
                  </p:cNvPr>
                  <p:cNvSpPr/>
                  <p:nvPr/>
                </p:nvSpPr>
                <p:spPr>
                  <a:xfrm>
                    <a:off x="2057741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37" name="직사각형 136">
                    <a:extLst>
                      <a:ext uri="{FF2B5EF4-FFF2-40B4-BE49-F238E27FC236}">
                        <a16:creationId xmlns="" xmlns:a16="http://schemas.microsoft.com/office/drawing/2014/main" id="{FEF234B0-1FE2-4D89-A0D5-A09DB74243BE}"/>
                      </a:ext>
                    </a:extLst>
                  </p:cNvPr>
                  <p:cNvSpPr/>
                  <p:nvPr/>
                </p:nvSpPr>
                <p:spPr>
                  <a:xfrm>
                    <a:off x="2057738" y="7121842"/>
                    <a:ext cx="67209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38" name="직사각형 137">
                    <a:extLst>
                      <a:ext uri="{FF2B5EF4-FFF2-40B4-BE49-F238E27FC236}">
                        <a16:creationId xmlns="" xmlns:a16="http://schemas.microsoft.com/office/drawing/2014/main" id="{903C9819-245D-4775-8702-091194E1CE42}"/>
                      </a:ext>
                    </a:extLst>
                  </p:cNvPr>
                  <p:cNvSpPr/>
                  <p:nvPr/>
                </p:nvSpPr>
                <p:spPr>
                  <a:xfrm>
                    <a:off x="2057741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39" name="직사각형 138">
                    <a:extLst>
                      <a:ext uri="{FF2B5EF4-FFF2-40B4-BE49-F238E27FC236}">
                        <a16:creationId xmlns="" xmlns:a16="http://schemas.microsoft.com/office/drawing/2014/main" id="{B8CBFE79-2B75-4DB8-95C6-DBF6AA01AFB3}"/>
                      </a:ext>
                    </a:extLst>
                  </p:cNvPr>
                  <p:cNvSpPr/>
                  <p:nvPr/>
                </p:nvSpPr>
                <p:spPr>
                  <a:xfrm>
                    <a:off x="2057741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40" name="직사각형 139">
                    <a:extLst>
                      <a:ext uri="{FF2B5EF4-FFF2-40B4-BE49-F238E27FC236}">
                        <a16:creationId xmlns="" xmlns:a16="http://schemas.microsoft.com/office/drawing/2014/main" id="{523F1FE1-605E-4FA3-87A8-95B0FB6718D9}"/>
                      </a:ext>
                    </a:extLst>
                  </p:cNvPr>
                  <p:cNvSpPr/>
                  <p:nvPr/>
                </p:nvSpPr>
                <p:spPr>
                  <a:xfrm>
                    <a:off x="2057741" y="7316398"/>
                    <a:ext cx="234821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sp>
              <p:nvSpPr>
                <p:cNvPr id="135" name="직사각형 134">
                  <a:extLst>
                    <a:ext uri="{FF2B5EF4-FFF2-40B4-BE49-F238E27FC236}">
                      <a16:creationId xmlns="" xmlns:a16="http://schemas.microsoft.com/office/drawing/2014/main" id="{6BC5CBCA-B25B-40C1-B42C-0B579B6951DF}"/>
                    </a:ext>
                  </a:extLst>
                </p:cNvPr>
                <p:cNvSpPr/>
                <p:nvPr/>
              </p:nvSpPr>
              <p:spPr>
                <a:xfrm>
                  <a:off x="6490839" y="5969232"/>
                  <a:ext cx="412959" cy="805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</p:grpSp>
        </p:grpSp>
      </p:grpSp>
      <p:grpSp>
        <p:nvGrpSpPr>
          <p:cNvPr id="221" name="그룹 220"/>
          <p:cNvGrpSpPr>
            <a:grpSpLocks noChangeAspect="1"/>
          </p:cNvGrpSpPr>
          <p:nvPr/>
        </p:nvGrpSpPr>
        <p:grpSpPr>
          <a:xfrm>
            <a:off x="1569057" y="2835163"/>
            <a:ext cx="678423" cy="786970"/>
            <a:chOff x="1947694" y="2064125"/>
            <a:chExt cx="935122" cy="1084741"/>
          </a:xfrm>
        </p:grpSpPr>
        <p:grpSp>
          <p:nvGrpSpPr>
            <p:cNvPr id="222" name="그룹 221">
              <a:extLst>
                <a:ext uri="{FF2B5EF4-FFF2-40B4-BE49-F238E27FC236}">
                  <a16:creationId xmlns="" xmlns:a16="http://schemas.microsoft.com/office/drawing/2014/main" id="{DE824871-D9F8-475D-892D-2F5D83688200}"/>
                </a:ext>
              </a:extLst>
            </p:cNvPr>
            <p:cNvGrpSpPr/>
            <p:nvPr/>
          </p:nvGrpSpPr>
          <p:grpSpPr>
            <a:xfrm>
              <a:off x="1947694" y="2064125"/>
              <a:ext cx="935122" cy="1084741"/>
              <a:chOff x="2362127" y="1286339"/>
              <a:chExt cx="1142676" cy="1325504"/>
            </a:xfrm>
          </p:grpSpPr>
          <p:sp>
            <p:nvSpPr>
              <p:cNvPr id="226" name="육각형 225">
                <a:extLst>
                  <a:ext uri="{FF2B5EF4-FFF2-40B4-BE49-F238E27FC236}">
                    <a16:creationId xmlns="" xmlns:a16="http://schemas.microsoft.com/office/drawing/2014/main" id="{5CF5BCA9-A940-46B4-B42E-4BF1D74CD585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>
                  <a:latin typeface="+mn-ea"/>
                </a:endParaRPr>
              </a:p>
            </p:txBody>
          </p:sp>
          <p:sp>
            <p:nvSpPr>
              <p:cNvPr id="227" name="타원 226">
                <a:extLst>
                  <a:ext uri="{FF2B5EF4-FFF2-40B4-BE49-F238E27FC236}">
                    <a16:creationId xmlns="" xmlns:a16="http://schemas.microsoft.com/office/drawing/2014/main" id="{685CA378-9AF1-405B-A940-E919A15CA1F3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latin typeface="+mn-ea"/>
                </a:endParaRPr>
              </a:p>
            </p:txBody>
          </p:sp>
          <p:sp>
            <p:nvSpPr>
              <p:cNvPr id="228" name="타원 227">
                <a:extLst>
                  <a:ext uri="{FF2B5EF4-FFF2-40B4-BE49-F238E27FC236}">
                    <a16:creationId xmlns="" xmlns:a16="http://schemas.microsoft.com/office/drawing/2014/main" id="{A31E92BB-E682-495F-B61E-5E885230E64B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rgbClr val="008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latin typeface="+mn-ea"/>
                </a:endParaRPr>
              </a:p>
            </p:txBody>
          </p:sp>
        </p:grpSp>
        <p:grpSp>
          <p:nvGrpSpPr>
            <p:cNvPr id="223" name="그룹 222"/>
            <p:cNvGrpSpPr/>
            <p:nvPr/>
          </p:nvGrpSpPr>
          <p:grpSpPr>
            <a:xfrm>
              <a:off x="1983255" y="2174495"/>
              <a:ext cx="864000" cy="864000"/>
              <a:chOff x="-1341516" y="2036792"/>
              <a:chExt cx="864000" cy="864000"/>
            </a:xfrm>
          </p:grpSpPr>
          <p:sp>
            <p:nvSpPr>
              <p:cNvPr id="224" name="타원 223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25" name="그림 2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229" name="그룹 228"/>
          <p:cNvGrpSpPr>
            <a:grpSpLocks noChangeAspect="1"/>
          </p:cNvGrpSpPr>
          <p:nvPr/>
        </p:nvGrpSpPr>
        <p:grpSpPr>
          <a:xfrm>
            <a:off x="934202" y="4045526"/>
            <a:ext cx="673563" cy="781333"/>
            <a:chOff x="1015799" y="3756552"/>
            <a:chExt cx="928424" cy="1076972"/>
          </a:xfrm>
        </p:grpSpPr>
        <p:grpSp>
          <p:nvGrpSpPr>
            <p:cNvPr id="230" name="그룹 229">
              <a:extLst>
                <a:ext uri="{FF2B5EF4-FFF2-40B4-BE49-F238E27FC236}">
                  <a16:creationId xmlns="" xmlns:a16="http://schemas.microsoft.com/office/drawing/2014/main" id="{C15BCF66-3FF0-4FA3-AEFC-17E2C477CA72}"/>
                </a:ext>
              </a:extLst>
            </p:cNvPr>
            <p:cNvGrpSpPr/>
            <p:nvPr/>
          </p:nvGrpSpPr>
          <p:grpSpPr>
            <a:xfrm>
              <a:off x="1015799" y="3756552"/>
              <a:ext cx="928424" cy="1076972"/>
              <a:chOff x="1252915" y="3373869"/>
              <a:chExt cx="1142676" cy="1325504"/>
            </a:xfrm>
          </p:grpSpPr>
          <p:sp>
            <p:nvSpPr>
              <p:cNvPr id="234" name="육각형 233">
                <a:extLst>
                  <a:ext uri="{FF2B5EF4-FFF2-40B4-BE49-F238E27FC236}">
                    <a16:creationId xmlns="" xmlns:a16="http://schemas.microsoft.com/office/drawing/2014/main" id="{D72244F3-7342-4CF4-98EF-90EF2E2381B4}"/>
                  </a:ext>
                </a:extLst>
              </p:cNvPr>
              <p:cNvSpPr/>
              <p:nvPr/>
            </p:nvSpPr>
            <p:spPr>
              <a:xfrm rot="5400000">
                <a:off x="1161501" y="3465283"/>
                <a:ext cx="1325504" cy="1142676"/>
              </a:xfrm>
              <a:prstGeom prst="hexagon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>
                  <a:latin typeface="+mn-ea"/>
                </a:endParaRPr>
              </a:p>
            </p:txBody>
          </p:sp>
          <p:grpSp>
            <p:nvGrpSpPr>
              <p:cNvPr id="235" name="그룹 234">
                <a:extLst>
                  <a:ext uri="{FF2B5EF4-FFF2-40B4-BE49-F238E27FC236}">
                    <a16:creationId xmlns="" xmlns:a16="http://schemas.microsoft.com/office/drawing/2014/main" id="{830AA691-347F-4947-8A4E-42081EEA1B9C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236" name="그룹 235">
                  <a:extLst>
                    <a:ext uri="{FF2B5EF4-FFF2-40B4-BE49-F238E27FC236}">
                      <a16:creationId xmlns="" xmlns:a16="http://schemas.microsoft.com/office/drawing/2014/main" id="{1E790C3E-711D-4A0C-AA53-0FA030E5B933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242" name="직사각형 241">
                    <a:extLst>
                      <a:ext uri="{FF2B5EF4-FFF2-40B4-BE49-F238E27FC236}">
                        <a16:creationId xmlns="" xmlns:a16="http://schemas.microsoft.com/office/drawing/2014/main" id="{1C4F625E-079A-4D5B-B3B9-34EA0B898520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243" name="직사각형 242">
                    <a:extLst>
                      <a:ext uri="{FF2B5EF4-FFF2-40B4-BE49-F238E27FC236}">
                        <a16:creationId xmlns="" xmlns:a16="http://schemas.microsoft.com/office/drawing/2014/main" id="{F580D641-F7A9-46B8-A0B8-5D5126489964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244" name="직사각형 243">
                    <a:extLst>
                      <a:ext uri="{FF2B5EF4-FFF2-40B4-BE49-F238E27FC236}">
                        <a16:creationId xmlns="" xmlns:a16="http://schemas.microsoft.com/office/drawing/2014/main" id="{F77427D0-92EE-47C4-9621-37A0E88ABA78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245" name="직사각형 244">
                    <a:extLst>
                      <a:ext uri="{FF2B5EF4-FFF2-40B4-BE49-F238E27FC236}">
                        <a16:creationId xmlns="" xmlns:a16="http://schemas.microsoft.com/office/drawing/2014/main" id="{A5C38723-93E6-4D92-B8BD-E2C09842781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</p:grpSp>
            <p:grpSp>
              <p:nvGrpSpPr>
                <p:cNvPr id="237" name="그룹 236">
                  <a:extLst>
                    <a:ext uri="{FF2B5EF4-FFF2-40B4-BE49-F238E27FC236}">
                      <a16:creationId xmlns="" xmlns:a16="http://schemas.microsoft.com/office/drawing/2014/main" id="{AFA66F79-F3B8-4939-854E-7C20C9A07044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238" name="직사각형 237">
                    <a:extLst>
                      <a:ext uri="{FF2B5EF4-FFF2-40B4-BE49-F238E27FC236}">
                        <a16:creationId xmlns="" xmlns:a16="http://schemas.microsoft.com/office/drawing/2014/main" id="{1E7A301D-6883-4D23-BE3A-D0D34CBE1CE7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239" name="직사각형 238">
                    <a:extLst>
                      <a:ext uri="{FF2B5EF4-FFF2-40B4-BE49-F238E27FC236}">
                        <a16:creationId xmlns="" xmlns:a16="http://schemas.microsoft.com/office/drawing/2014/main" id="{67168959-3F46-42E6-A70A-0AFE5699D9BA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240" name="직사각형 239">
                    <a:extLst>
                      <a:ext uri="{FF2B5EF4-FFF2-40B4-BE49-F238E27FC236}">
                        <a16:creationId xmlns="" xmlns:a16="http://schemas.microsoft.com/office/drawing/2014/main" id="{636D4759-D733-413D-8ACA-C3734D7BAC20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241" name="직사각형 240">
                    <a:extLst>
                      <a:ext uri="{FF2B5EF4-FFF2-40B4-BE49-F238E27FC236}">
                        <a16:creationId xmlns="" xmlns:a16="http://schemas.microsoft.com/office/drawing/2014/main" id="{54A09489-11B5-4D91-A0C7-486A63A0A87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231" name="그룹 230"/>
            <p:cNvGrpSpPr/>
            <p:nvPr/>
          </p:nvGrpSpPr>
          <p:grpSpPr>
            <a:xfrm>
              <a:off x="1048011" y="3863038"/>
              <a:ext cx="864000" cy="864000"/>
              <a:chOff x="-1806583" y="734003"/>
              <a:chExt cx="864000" cy="864000"/>
            </a:xfrm>
          </p:grpSpPr>
          <p:sp>
            <p:nvSpPr>
              <p:cNvPr id="232" name="타원 231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33" name="그림 23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246" name="그룹 245"/>
          <p:cNvGrpSpPr>
            <a:grpSpLocks noChangeAspect="1"/>
          </p:cNvGrpSpPr>
          <p:nvPr/>
        </p:nvGrpSpPr>
        <p:grpSpPr>
          <a:xfrm>
            <a:off x="2562382" y="3456527"/>
            <a:ext cx="681601" cy="790658"/>
            <a:chOff x="3316722" y="2903054"/>
            <a:chExt cx="939504" cy="1089825"/>
          </a:xfrm>
        </p:grpSpPr>
        <p:grpSp>
          <p:nvGrpSpPr>
            <p:cNvPr id="247" name="그룹 246">
              <a:extLst>
                <a:ext uri="{FF2B5EF4-FFF2-40B4-BE49-F238E27FC236}">
                  <a16:creationId xmlns="" xmlns:a16="http://schemas.microsoft.com/office/drawing/2014/main" id="{12986470-089A-4A7B-8D6C-5E557857ECE9}"/>
                </a:ext>
              </a:extLst>
            </p:cNvPr>
            <p:cNvGrpSpPr/>
            <p:nvPr/>
          </p:nvGrpSpPr>
          <p:grpSpPr>
            <a:xfrm>
              <a:off x="3316722" y="2903054"/>
              <a:ext cx="939504" cy="1089825"/>
              <a:chOff x="4086241" y="2339197"/>
              <a:chExt cx="1142676" cy="1325504"/>
            </a:xfrm>
          </p:grpSpPr>
          <p:sp>
            <p:nvSpPr>
              <p:cNvPr id="251" name="육각형 250">
                <a:extLst>
                  <a:ext uri="{FF2B5EF4-FFF2-40B4-BE49-F238E27FC236}">
                    <a16:creationId xmlns="" xmlns:a16="http://schemas.microsoft.com/office/drawing/2014/main" id="{B82E556B-AFD4-4D97-A0F0-41A317CA7490}"/>
                  </a:ext>
                </a:extLst>
              </p:cNvPr>
              <p:cNvSpPr/>
              <p:nvPr/>
            </p:nvSpPr>
            <p:spPr>
              <a:xfrm rot="5400000">
                <a:off x="3994827" y="2430611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  <a:alpha val="62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>
                  <a:latin typeface="+mn-ea"/>
                </a:endParaRPr>
              </a:p>
            </p:txBody>
          </p:sp>
          <p:grpSp>
            <p:nvGrpSpPr>
              <p:cNvPr id="252" name="그룹 251">
                <a:extLst>
                  <a:ext uri="{FF2B5EF4-FFF2-40B4-BE49-F238E27FC236}">
                    <a16:creationId xmlns="" xmlns:a16="http://schemas.microsoft.com/office/drawing/2014/main" id="{05ECA779-DF0D-4A4E-9900-F4964C747466}"/>
                  </a:ext>
                </a:extLst>
              </p:cNvPr>
              <p:cNvGrpSpPr/>
              <p:nvPr/>
            </p:nvGrpSpPr>
            <p:grpSpPr>
              <a:xfrm>
                <a:off x="4285301" y="2680191"/>
                <a:ext cx="703260" cy="643516"/>
                <a:chOff x="14058481" y="4432251"/>
                <a:chExt cx="238671" cy="218396"/>
              </a:xfrm>
            </p:grpSpPr>
            <p:sp>
              <p:nvSpPr>
                <p:cNvPr id="253" name="타원 252">
                  <a:extLst>
                    <a:ext uri="{FF2B5EF4-FFF2-40B4-BE49-F238E27FC236}">
                      <a16:creationId xmlns="" xmlns:a16="http://schemas.microsoft.com/office/drawing/2014/main" id="{1FA52F63-B388-4DEA-96D5-9D3CF1B4BA63}"/>
                    </a:ext>
                  </a:extLst>
                </p:cNvPr>
                <p:cNvSpPr/>
                <p:nvPr/>
              </p:nvSpPr>
              <p:spPr>
                <a:xfrm>
                  <a:off x="14120650" y="4474146"/>
                  <a:ext cx="176502" cy="1765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254" name="자유형: 도형 249">
                  <a:extLst>
                    <a:ext uri="{FF2B5EF4-FFF2-40B4-BE49-F238E27FC236}">
                      <a16:creationId xmlns="" xmlns:a16="http://schemas.microsoft.com/office/drawing/2014/main" id="{9F213924-7108-4A19-876F-A9D60B9042E1}"/>
                    </a:ext>
                  </a:extLst>
                </p:cNvPr>
                <p:cNvSpPr/>
                <p:nvPr/>
              </p:nvSpPr>
              <p:spPr>
                <a:xfrm>
                  <a:off x="14058481" y="4432251"/>
                  <a:ext cx="202367" cy="202365"/>
                </a:xfrm>
                <a:custGeom>
                  <a:avLst/>
                  <a:gdLst>
                    <a:gd name="connsiteX0" fmla="*/ 339778 w 679556"/>
                    <a:gd name="connsiteY0" fmla="*/ 120574 h 679550"/>
                    <a:gd name="connsiteX1" fmla="*/ 120577 w 679556"/>
                    <a:gd name="connsiteY1" fmla="*/ 339775 h 679550"/>
                    <a:gd name="connsiteX2" fmla="*/ 339778 w 679556"/>
                    <a:gd name="connsiteY2" fmla="*/ 558976 h 679550"/>
                    <a:gd name="connsiteX3" fmla="*/ 558979 w 679556"/>
                    <a:gd name="connsiteY3" fmla="*/ 339775 h 679550"/>
                    <a:gd name="connsiteX4" fmla="*/ 339778 w 679556"/>
                    <a:gd name="connsiteY4" fmla="*/ 120574 h 679550"/>
                    <a:gd name="connsiteX5" fmla="*/ 322469 w 679556"/>
                    <a:gd name="connsiteY5" fmla="*/ 0 h 679550"/>
                    <a:gd name="connsiteX6" fmla="*/ 339921 w 679556"/>
                    <a:gd name="connsiteY6" fmla="*/ 0 h 679550"/>
                    <a:gd name="connsiteX7" fmla="*/ 357088 w 679556"/>
                    <a:gd name="connsiteY7" fmla="*/ 0 h 679550"/>
                    <a:gd name="connsiteX8" fmla="*/ 357091 w 679556"/>
                    <a:gd name="connsiteY8" fmla="*/ 0 h 679550"/>
                    <a:gd name="connsiteX9" fmla="*/ 386248 w 679556"/>
                    <a:gd name="connsiteY9" fmla="*/ 29159 h 679550"/>
                    <a:gd name="connsiteX10" fmla="*/ 386248 w 679556"/>
                    <a:gd name="connsiteY10" fmla="*/ 54814 h 679550"/>
                    <a:gd name="connsiteX11" fmla="*/ 437409 w 679556"/>
                    <a:gd name="connsiteY11" fmla="*/ 68168 h 679550"/>
                    <a:gd name="connsiteX12" fmla="*/ 442049 w 679556"/>
                    <a:gd name="connsiteY12" fmla="*/ 69706 h 679550"/>
                    <a:gd name="connsiteX13" fmla="*/ 454847 w 679556"/>
                    <a:gd name="connsiteY13" fmla="*/ 47540 h 679550"/>
                    <a:gd name="connsiteX14" fmla="*/ 494678 w 679556"/>
                    <a:gd name="connsiteY14" fmla="*/ 36868 h 679550"/>
                    <a:gd name="connsiteX15" fmla="*/ 524659 w 679556"/>
                    <a:gd name="connsiteY15" fmla="*/ 54176 h 679550"/>
                    <a:gd name="connsiteX16" fmla="*/ 524659 w 679556"/>
                    <a:gd name="connsiteY16" fmla="*/ 54177 h 679550"/>
                    <a:gd name="connsiteX17" fmla="*/ 524660 w 679556"/>
                    <a:gd name="connsiteY17" fmla="*/ 54178 h 679550"/>
                    <a:gd name="connsiteX18" fmla="*/ 532533 w 679556"/>
                    <a:gd name="connsiteY18" fmla="*/ 61120 h 679550"/>
                    <a:gd name="connsiteX19" fmla="*/ 538772 w 679556"/>
                    <a:gd name="connsiteY19" fmla="*/ 79433 h 679550"/>
                    <a:gd name="connsiteX20" fmla="*/ 538946 w 679556"/>
                    <a:gd name="connsiteY20" fmla="*/ 81935 h 679550"/>
                    <a:gd name="connsiteX21" fmla="*/ 535332 w 679556"/>
                    <a:gd name="connsiteY21" fmla="*/ 94008 h 679550"/>
                    <a:gd name="connsiteX22" fmla="*/ 521993 w 679556"/>
                    <a:gd name="connsiteY22" fmla="*/ 117110 h 679550"/>
                    <a:gd name="connsiteX23" fmla="*/ 562447 w 679556"/>
                    <a:gd name="connsiteY23" fmla="*/ 157562 h 679550"/>
                    <a:gd name="connsiteX24" fmla="*/ 585548 w 679556"/>
                    <a:gd name="connsiteY24" fmla="*/ 144226 h 679550"/>
                    <a:gd name="connsiteX25" fmla="*/ 596524 w 679556"/>
                    <a:gd name="connsiteY25" fmla="*/ 140535 h 679550"/>
                    <a:gd name="connsiteX26" fmla="*/ 625382 w 679556"/>
                    <a:gd name="connsiteY26" fmla="*/ 154900 h 679550"/>
                    <a:gd name="connsiteX27" fmla="*/ 642691 w 679556"/>
                    <a:gd name="connsiteY27" fmla="*/ 184879 h 679550"/>
                    <a:gd name="connsiteX28" fmla="*/ 646381 w 679556"/>
                    <a:gd name="connsiteY28" fmla="*/ 195854 h 679550"/>
                    <a:gd name="connsiteX29" fmla="*/ 645887 w 679556"/>
                    <a:gd name="connsiteY29" fmla="*/ 202951 h 679550"/>
                    <a:gd name="connsiteX30" fmla="*/ 632016 w 679556"/>
                    <a:gd name="connsiteY30" fmla="*/ 224713 h 679550"/>
                    <a:gd name="connsiteX31" fmla="*/ 609850 w 679556"/>
                    <a:gd name="connsiteY31" fmla="*/ 237509 h 679550"/>
                    <a:gd name="connsiteX32" fmla="*/ 614188 w 679556"/>
                    <a:gd name="connsiteY32" fmla="*/ 250576 h 679550"/>
                    <a:gd name="connsiteX33" fmla="*/ 614231 w 679556"/>
                    <a:gd name="connsiteY33" fmla="*/ 250706 h 679550"/>
                    <a:gd name="connsiteX34" fmla="*/ 624742 w 679556"/>
                    <a:gd name="connsiteY34" fmla="*/ 293305 h 679550"/>
                    <a:gd name="connsiteX35" fmla="*/ 624742 w 679556"/>
                    <a:gd name="connsiteY35" fmla="*/ 293307 h 679550"/>
                    <a:gd name="connsiteX36" fmla="*/ 650398 w 679556"/>
                    <a:gd name="connsiteY36" fmla="*/ 293307 h 679550"/>
                    <a:gd name="connsiteX37" fmla="*/ 679556 w 679556"/>
                    <a:gd name="connsiteY37" fmla="*/ 322466 h 679550"/>
                    <a:gd name="connsiteX38" fmla="*/ 679556 w 679556"/>
                    <a:gd name="connsiteY38" fmla="*/ 357084 h 679550"/>
                    <a:gd name="connsiteX39" fmla="*/ 650398 w 679556"/>
                    <a:gd name="connsiteY39" fmla="*/ 386244 h 679550"/>
                    <a:gd name="connsiteX40" fmla="*/ 624742 w 679556"/>
                    <a:gd name="connsiteY40" fmla="*/ 386244 h 679550"/>
                    <a:gd name="connsiteX41" fmla="*/ 624742 w 679556"/>
                    <a:gd name="connsiteY41" fmla="*/ 386248 h 679550"/>
                    <a:gd name="connsiteX42" fmla="*/ 614231 w 679556"/>
                    <a:gd name="connsiteY42" fmla="*/ 428845 h 679550"/>
                    <a:gd name="connsiteX43" fmla="*/ 614188 w 679556"/>
                    <a:gd name="connsiteY43" fmla="*/ 428974 h 679550"/>
                    <a:gd name="connsiteX44" fmla="*/ 614188 w 679556"/>
                    <a:gd name="connsiteY44" fmla="*/ 428977 h 679550"/>
                    <a:gd name="connsiteX45" fmla="*/ 609850 w 679556"/>
                    <a:gd name="connsiteY45" fmla="*/ 442044 h 679550"/>
                    <a:gd name="connsiteX46" fmla="*/ 632016 w 679556"/>
                    <a:gd name="connsiteY46" fmla="*/ 454842 h 679550"/>
                    <a:gd name="connsiteX47" fmla="*/ 645887 w 679556"/>
                    <a:gd name="connsiteY47" fmla="*/ 476603 h 679550"/>
                    <a:gd name="connsiteX48" fmla="*/ 646381 w 679556"/>
                    <a:gd name="connsiteY48" fmla="*/ 483697 h 679550"/>
                    <a:gd name="connsiteX49" fmla="*/ 642691 w 679556"/>
                    <a:gd name="connsiteY49" fmla="*/ 494673 h 679550"/>
                    <a:gd name="connsiteX50" fmla="*/ 625382 w 679556"/>
                    <a:gd name="connsiteY50" fmla="*/ 524654 h 679550"/>
                    <a:gd name="connsiteX51" fmla="*/ 607675 w 679556"/>
                    <a:gd name="connsiteY51" fmla="*/ 538238 h 679550"/>
                    <a:gd name="connsiteX52" fmla="*/ 585548 w 679556"/>
                    <a:gd name="connsiteY52" fmla="*/ 535327 h 679550"/>
                    <a:gd name="connsiteX53" fmla="*/ 562447 w 679556"/>
                    <a:gd name="connsiteY53" fmla="*/ 521990 h 679550"/>
                    <a:gd name="connsiteX54" fmla="*/ 551293 w 679556"/>
                    <a:gd name="connsiteY54" fmla="*/ 535198 h 679550"/>
                    <a:gd name="connsiteX55" fmla="*/ 521993 w 679556"/>
                    <a:gd name="connsiteY55" fmla="*/ 562443 h 679550"/>
                    <a:gd name="connsiteX56" fmla="*/ 535332 w 679556"/>
                    <a:gd name="connsiteY56" fmla="*/ 585544 h 679550"/>
                    <a:gd name="connsiteX57" fmla="*/ 538946 w 679556"/>
                    <a:gd name="connsiteY57" fmla="*/ 597617 h 679550"/>
                    <a:gd name="connsiteX58" fmla="*/ 538772 w 679556"/>
                    <a:gd name="connsiteY58" fmla="*/ 600120 h 679550"/>
                    <a:gd name="connsiteX59" fmla="*/ 532533 w 679556"/>
                    <a:gd name="connsiteY59" fmla="*/ 618431 h 679550"/>
                    <a:gd name="connsiteX60" fmla="*/ 524660 w 679556"/>
                    <a:gd name="connsiteY60" fmla="*/ 625372 h 679550"/>
                    <a:gd name="connsiteX61" fmla="*/ 524659 w 679556"/>
                    <a:gd name="connsiteY61" fmla="*/ 625375 h 679550"/>
                    <a:gd name="connsiteX62" fmla="*/ 524659 w 679556"/>
                    <a:gd name="connsiteY62" fmla="*/ 625376 h 679550"/>
                    <a:gd name="connsiteX63" fmla="*/ 494678 w 679556"/>
                    <a:gd name="connsiteY63" fmla="*/ 642686 h 679550"/>
                    <a:gd name="connsiteX64" fmla="*/ 454847 w 679556"/>
                    <a:gd name="connsiteY64" fmla="*/ 632011 h 679550"/>
                    <a:gd name="connsiteX65" fmla="*/ 442049 w 679556"/>
                    <a:gd name="connsiteY65" fmla="*/ 609844 h 679550"/>
                    <a:gd name="connsiteX66" fmla="*/ 437620 w 679556"/>
                    <a:gd name="connsiteY66" fmla="*/ 611314 h 679550"/>
                    <a:gd name="connsiteX67" fmla="*/ 386248 w 679556"/>
                    <a:gd name="connsiteY67" fmla="*/ 624736 h 679550"/>
                    <a:gd name="connsiteX68" fmla="*/ 386248 w 679556"/>
                    <a:gd name="connsiteY68" fmla="*/ 650393 h 679550"/>
                    <a:gd name="connsiteX69" fmla="*/ 357091 w 679556"/>
                    <a:gd name="connsiteY69" fmla="*/ 679550 h 679550"/>
                    <a:gd name="connsiteX70" fmla="*/ 357088 w 679556"/>
                    <a:gd name="connsiteY70" fmla="*/ 679550 h 679550"/>
                    <a:gd name="connsiteX71" fmla="*/ 339921 w 679556"/>
                    <a:gd name="connsiteY71" fmla="*/ 679550 h 679550"/>
                    <a:gd name="connsiteX72" fmla="*/ 322469 w 679556"/>
                    <a:gd name="connsiteY72" fmla="*/ 679550 h 679550"/>
                    <a:gd name="connsiteX73" fmla="*/ 293310 w 679556"/>
                    <a:gd name="connsiteY73" fmla="*/ 650393 h 679550"/>
                    <a:gd name="connsiteX74" fmla="*/ 293310 w 679556"/>
                    <a:gd name="connsiteY74" fmla="*/ 624736 h 679550"/>
                    <a:gd name="connsiteX75" fmla="*/ 237512 w 679556"/>
                    <a:gd name="connsiteY75" fmla="*/ 609844 h 679550"/>
                    <a:gd name="connsiteX76" fmla="*/ 224714 w 679556"/>
                    <a:gd name="connsiteY76" fmla="*/ 632011 h 679550"/>
                    <a:gd name="connsiteX77" fmla="*/ 221806 w 679556"/>
                    <a:gd name="connsiteY77" fmla="*/ 635310 h 679550"/>
                    <a:gd name="connsiteX78" fmla="*/ 184879 w 679556"/>
                    <a:gd name="connsiteY78" fmla="*/ 642686 h 679550"/>
                    <a:gd name="connsiteX79" fmla="*/ 154900 w 679556"/>
                    <a:gd name="connsiteY79" fmla="*/ 625376 h 679550"/>
                    <a:gd name="connsiteX80" fmla="*/ 147027 w 679556"/>
                    <a:gd name="connsiteY80" fmla="*/ 618431 h 679550"/>
                    <a:gd name="connsiteX81" fmla="*/ 142845 w 679556"/>
                    <a:gd name="connsiteY81" fmla="*/ 610807 h 679550"/>
                    <a:gd name="connsiteX82" fmla="*/ 142842 w 679556"/>
                    <a:gd name="connsiteY82" fmla="*/ 610801 h 679550"/>
                    <a:gd name="connsiteX83" fmla="*/ 142842 w 679556"/>
                    <a:gd name="connsiteY83" fmla="*/ 610798 h 679550"/>
                    <a:gd name="connsiteX84" fmla="*/ 142833 w 679556"/>
                    <a:gd name="connsiteY84" fmla="*/ 610782 h 679550"/>
                    <a:gd name="connsiteX85" fmla="*/ 140787 w 679556"/>
                    <a:gd name="connsiteY85" fmla="*/ 600122 h 679550"/>
                    <a:gd name="connsiteX86" fmla="*/ 140612 w 679556"/>
                    <a:gd name="connsiteY86" fmla="*/ 597619 h 679550"/>
                    <a:gd name="connsiteX87" fmla="*/ 144227 w 679556"/>
                    <a:gd name="connsiteY87" fmla="*/ 585544 h 679550"/>
                    <a:gd name="connsiteX88" fmla="*/ 157564 w 679556"/>
                    <a:gd name="connsiteY88" fmla="*/ 562443 h 679550"/>
                    <a:gd name="connsiteX89" fmla="*/ 117112 w 679556"/>
                    <a:gd name="connsiteY89" fmla="*/ 521990 h 679550"/>
                    <a:gd name="connsiteX90" fmla="*/ 94010 w 679556"/>
                    <a:gd name="connsiteY90" fmla="*/ 535327 h 679550"/>
                    <a:gd name="connsiteX91" fmla="*/ 60071 w 679556"/>
                    <a:gd name="connsiteY91" fmla="*/ 531336 h 679550"/>
                    <a:gd name="connsiteX92" fmla="*/ 54176 w 679556"/>
                    <a:gd name="connsiteY92" fmla="*/ 524654 h 679550"/>
                    <a:gd name="connsiteX93" fmla="*/ 36868 w 679556"/>
                    <a:gd name="connsiteY93" fmla="*/ 494673 h 679550"/>
                    <a:gd name="connsiteX94" fmla="*/ 47540 w 679556"/>
                    <a:gd name="connsiteY94" fmla="*/ 454842 h 679550"/>
                    <a:gd name="connsiteX95" fmla="*/ 69708 w 679556"/>
                    <a:gd name="connsiteY95" fmla="*/ 442044 h 679550"/>
                    <a:gd name="connsiteX96" fmla="*/ 65387 w 679556"/>
                    <a:gd name="connsiteY96" fmla="*/ 429024 h 679550"/>
                    <a:gd name="connsiteX97" fmla="*/ 65387 w 679556"/>
                    <a:gd name="connsiteY97" fmla="*/ 429019 h 679550"/>
                    <a:gd name="connsiteX98" fmla="*/ 54816 w 679556"/>
                    <a:gd name="connsiteY98" fmla="*/ 386244 h 679550"/>
                    <a:gd name="connsiteX99" fmla="*/ 29159 w 679556"/>
                    <a:gd name="connsiteY99" fmla="*/ 386244 h 679550"/>
                    <a:gd name="connsiteX100" fmla="*/ 0 w 679556"/>
                    <a:gd name="connsiteY100" fmla="*/ 357084 h 679550"/>
                    <a:gd name="connsiteX101" fmla="*/ 0 w 679556"/>
                    <a:gd name="connsiteY101" fmla="*/ 322466 h 679550"/>
                    <a:gd name="connsiteX102" fmla="*/ 29159 w 679556"/>
                    <a:gd name="connsiteY102" fmla="*/ 293307 h 679550"/>
                    <a:gd name="connsiteX103" fmla="*/ 54816 w 679556"/>
                    <a:gd name="connsiteY103" fmla="*/ 293307 h 679550"/>
                    <a:gd name="connsiteX104" fmla="*/ 65387 w 679556"/>
                    <a:gd name="connsiteY104" fmla="*/ 250533 h 679550"/>
                    <a:gd name="connsiteX105" fmla="*/ 65387 w 679556"/>
                    <a:gd name="connsiteY105" fmla="*/ 250528 h 679550"/>
                    <a:gd name="connsiteX106" fmla="*/ 69708 w 679556"/>
                    <a:gd name="connsiteY106" fmla="*/ 237509 h 679550"/>
                    <a:gd name="connsiteX107" fmla="*/ 47540 w 679556"/>
                    <a:gd name="connsiteY107" fmla="*/ 224713 h 679550"/>
                    <a:gd name="connsiteX108" fmla="*/ 36868 w 679556"/>
                    <a:gd name="connsiteY108" fmla="*/ 184879 h 679550"/>
                    <a:gd name="connsiteX109" fmla="*/ 54176 w 679556"/>
                    <a:gd name="connsiteY109" fmla="*/ 154900 h 679550"/>
                    <a:gd name="connsiteX110" fmla="*/ 60468 w 679556"/>
                    <a:gd name="connsiteY110" fmla="*/ 147765 h 679550"/>
                    <a:gd name="connsiteX111" fmla="*/ 94010 w 679556"/>
                    <a:gd name="connsiteY111" fmla="*/ 144225 h 679550"/>
                    <a:gd name="connsiteX112" fmla="*/ 117112 w 679556"/>
                    <a:gd name="connsiteY112" fmla="*/ 157562 h 679550"/>
                    <a:gd name="connsiteX113" fmla="*/ 157564 w 679556"/>
                    <a:gd name="connsiteY113" fmla="*/ 117110 h 679550"/>
                    <a:gd name="connsiteX114" fmla="*/ 144227 w 679556"/>
                    <a:gd name="connsiteY114" fmla="*/ 94008 h 679550"/>
                    <a:gd name="connsiteX115" fmla="*/ 140612 w 679556"/>
                    <a:gd name="connsiteY115" fmla="*/ 81933 h 679550"/>
                    <a:gd name="connsiteX116" fmla="*/ 140787 w 679556"/>
                    <a:gd name="connsiteY116" fmla="*/ 79430 h 679550"/>
                    <a:gd name="connsiteX117" fmla="*/ 142833 w 679556"/>
                    <a:gd name="connsiteY117" fmla="*/ 68770 h 679550"/>
                    <a:gd name="connsiteX118" fmla="*/ 142842 w 679556"/>
                    <a:gd name="connsiteY118" fmla="*/ 68754 h 679550"/>
                    <a:gd name="connsiteX119" fmla="*/ 142842 w 679556"/>
                    <a:gd name="connsiteY119" fmla="*/ 68752 h 679550"/>
                    <a:gd name="connsiteX120" fmla="*/ 142845 w 679556"/>
                    <a:gd name="connsiteY120" fmla="*/ 68743 h 679550"/>
                    <a:gd name="connsiteX121" fmla="*/ 147027 w 679556"/>
                    <a:gd name="connsiteY121" fmla="*/ 61120 h 679550"/>
                    <a:gd name="connsiteX122" fmla="*/ 154900 w 679556"/>
                    <a:gd name="connsiteY122" fmla="*/ 54176 h 679550"/>
                    <a:gd name="connsiteX123" fmla="*/ 184879 w 679556"/>
                    <a:gd name="connsiteY123" fmla="*/ 36868 h 679550"/>
                    <a:gd name="connsiteX124" fmla="*/ 219900 w 679556"/>
                    <a:gd name="connsiteY124" fmla="*/ 42083 h 679550"/>
                    <a:gd name="connsiteX125" fmla="*/ 224714 w 679556"/>
                    <a:gd name="connsiteY125" fmla="*/ 47540 h 679550"/>
                    <a:gd name="connsiteX126" fmla="*/ 237512 w 679556"/>
                    <a:gd name="connsiteY126" fmla="*/ 69706 h 679550"/>
                    <a:gd name="connsiteX127" fmla="*/ 293310 w 679556"/>
                    <a:gd name="connsiteY127" fmla="*/ 54814 h 679550"/>
                    <a:gd name="connsiteX128" fmla="*/ 293310 w 679556"/>
                    <a:gd name="connsiteY128" fmla="*/ 29159 h 679550"/>
                    <a:gd name="connsiteX129" fmla="*/ 322469 w 679556"/>
                    <a:gd name="connsiteY129" fmla="*/ 0 h 67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679556" h="679550">
                      <a:moveTo>
                        <a:pt x="339778" y="120574"/>
                      </a:moveTo>
                      <a:cubicBezTo>
                        <a:pt x="218717" y="120574"/>
                        <a:pt x="120577" y="218714"/>
                        <a:pt x="120577" y="339775"/>
                      </a:cubicBezTo>
                      <a:cubicBezTo>
                        <a:pt x="120577" y="460836"/>
                        <a:pt x="218717" y="558976"/>
                        <a:pt x="339778" y="558976"/>
                      </a:cubicBezTo>
                      <a:cubicBezTo>
                        <a:pt x="460839" y="558976"/>
                        <a:pt x="558979" y="460836"/>
                        <a:pt x="558979" y="339775"/>
                      </a:cubicBezTo>
                      <a:cubicBezTo>
                        <a:pt x="558979" y="218714"/>
                        <a:pt x="460839" y="120574"/>
                        <a:pt x="339778" y="120574"/>
                      </a:cubicBezTo>
                      <a:close/>
                      <a:moveTo>
                        <a:pt x="322469" y="0"/>
                      </a:moveTo>
                      <a:lnTo>
                        <a:pt x="339921" y="0"/>
                      </a:lnTo>
                      <a:lnTo>
                        <a:pt x="357088" y="0"/>
                      </a:lnTo>
                      <a:lnTo>
                        <a:pt x="357091" y="0"/>
                      </a:lnTo>
                      <a:cubicBezTo>
                        <a:pt x="373194" y="0"/>
                        <a:pt x="386248" y="13056"/>
                        <a:pt x="386248" y="29159"/>
                      </a:cubicBezTo>
                      <a:lnTo>
                        <a:pt x="386248" y="54814"/>
                      </a:lnTo>
                      <a:cubicBezTo>
                        <a:pt x="403981" y="57357"/>
                        <a:pt x="421130" y="61795"/>
                        <a:pt x="437409" y="68168"/>
                      </a:cubicBezTo>
                      <a:lnTo>
                        <a:pt x="442049" y="69706"/>
                      </a:lnTo>
                      <a:lnTo>
                        <a:pt x="454847" y="47540"/>
                      </a:lnTo>
                      <a:cubicBezTo>
                        <a:pt x="462899" y="33593"/>
                        <a:pt x="480732" y="28814"/>
                        <a:pt x="494678" y="36868"/>
                      </a:cubicBezTo>
                      <a:lnTo>
                        <a:pt x="524659" y="54176"/>
                      </a:lnTo>
                      <a:cubicBezTo>
                        <a:pt x="524659" y="54176"/>
                        <a:pt x="524659" y="54176"/>
                        <a:pt x="524659" y="54177"/>
                      </a:cubicBezTo>
                      <a:lnTo>
                        <a:pt x="524660" y="54178"/>
                      </a:lnTo>
                      <a:cubicBezTo>
                        <a:pt x="527829" y="56007"/>
                        <a:pt x="530522" y="58337"/>
                        <a:pt x="532533" y="61120"/>
                      </a:cubicBezTo>
                      <a:cubicBezTo>
                        <a:pt x="536944" y="66224"/>
                        <a:pt x="539237" y="72765"/>
                        <a:pt x="538772" y="79433"/>
                      </a:cubicBezTo>
                      <a:cubicBezTo>
                        <a:pt x="539180" y="80263"/>
                        <a:pt x="539155" y="81103"/>
                        <a:pt x="538946" y="81935"/>
                      </a:cubicBezTo>
                      <a:cubicBezTo>
                        <a:pt x="538781" y="86073"/>
                        <a:pt x="537538" y="90187"/>
                        <a:pt x="535332" y="94008"/>
                      </a:cubicBezTo>
                      <a:lnTo>
                        <a:pt x="521993" y="117110"/>
                      </a:lnTo>
                      <a:cubicBezTo>
                        <a:pt x="537685" y="128255"/>
                        <a:pt x="551303" y="141872"/>
                        <a:pt x="562447" y="157562"/>
                      </a:cubicBezTo>
                      <a:lnTo>
                        <a:pt x="585548" y="144226"/>
                      </a:lnTo>
                      <a:cubicBezTo>
                        <a:pt x="589036" y="142212"/>
                        <a:pt x="592765" y="141001"/>
                        <a:pt x="596524" y="140535"/>
                      </a:cubicBezTo>
                      <a:cubicBezTo>
                        <a:pt x="607799" y="139136"/>
                        <a:pt x="619342" y="144440"/>
                        <a:pt x="625382" y="154900"/>
                      </a:cubicBezTo>
                      <a:lnTo>
                        <a:pt x="642691" y="184879"/>
                      </a:lnTo>
                      <a:cubicBezTo>
                        <a:pt x="644704" y="188365"/>
                        <a:pt x="645915" y="192096"/>
                        <a:pt x="646381" y="195854"/>
                      </a:cubicBezTo>
                      <a:cubicBezTo>
                        <a:pt x="646678" y="198247"/>
                        <a:pt x="646674" y="200652"/>
                        <a:pt x="645887" y="202951"/>
                      </a:cubicBezTo>
                      <a:cubicBezTo>
                        <a:pt x="645298" y="211781"/>
                        <a:pt x="640260" y="219952"/>
                        <a:pt x="632016" y="224713"/>
                      </a:cubicBezTo>
                      <a:lnTo>
                        <a:pt x="609850" y="237509"/>
                      </a:lnTo>
                      <a:lnTo>
                        <a:pt x="614188" y="250576"/>
                      </a:lnTo>
                      <a:lnTo>
                        <a:pt x="614231" y="250706"/>
                      </a:lnTo>
                      <a:cubicBezTo>
                        <a:pt x="619231" y="264342"/>
                        <a:pt x="622638" y="278622"/>
                        <a:pt x="624742" y="293305"/>
                      </a:cubicBezTo>
                      <a:cubicBezTo>
                        <a:pt x="624742" y="293305"/>
                        <a:pt x="624742" y="293307"/>
                        <a:pt x="624742" y="293307"/>
                      </a:cubicBezTo>
                      <a:lnTo>
                        <a:pt x="650398" y="293307"/>
                      </a:lnTo>
                      <a:cubicBezTo>
                        <a:pt x="666501" y="293307"/>
                        <a:pt x="679556" y="306362"/>
                        <a:pt x="679556" y="322466"/>
                      </a:cubicBezTo>
                      <a:lnTo>
                        <a:pt x="679556" y="357084"/>
                      </a:lnTo>
                      <a:cubicBezTo>
                        <a:pt x="679556" y="373191"/>
                        <a:pt x="666501" y="386244"/>
                        <a:pt x="650398" y="386244"/>
                      </a:cubicBezTo>
                      <a:lnTo>
                        <a:pt x="624742" y="386244"/>
                      </a:lnTo>
                      <a:cubicBezTo>
                        <a:pt x="624742" y="386245"/>
                        <a:pt x="624742" y="386245"/>
                        <a:pt x="624742" y="386248"/>
                      </a:cubicBezTo>
                      <a:cubicBezTo>
                        <a:pt x="622638" y="400931"/>
                        <a:pt x="619231" y="415211"/>
                        <a:pt x="614231" y="428845"/>
                      </a:cubicBezTo>
                      <a:lnTo>
                        <a:pt x="614188" y="428974"/>
                      </a:lnTo>
                      <a:lnTo>
                        <a:pt x="614188" y="428977"/>
                      </a:lnTo>
                      <a:lnTo>
                        <a:pt x="609850" y="442044"/>
                      </a:lnTo>
                      <a:lnTo>
                        <a:pt x="632016" y="454842"/>
                      </a:lnTo>
                      <a:cubicBezTo>
                        <a:pt x="640260" y="459599"/>
                        <a:pt x="645298" y="467772"/>
                        <a:pt x="645887" y="476603"/>
                      </a:cubicBezTo>
                      <a:cubicBezTo>
                        <a:pt x="646674" y="478903"/>
                        <a:pt x="646678" y="481304"/>
                        <a:pt x="646381" y="483697"/>
                      </a:cubicBezTo>
                      <a:cubicBezTo>
                        <a:pt x="645915" y="487457"/>
                        <a:pt x="644704" y="491186"/>
                        <a:pt x="642691" y="494673"/>
                      </a:cubicBezTo>
                      <a:lnTo>
                        <a:pt x="625382" y="524654"/>
                      </a:lnTo>
                      <a:cubicBezTo>
                        <a:pt x="621356" y="531627"/>
                        <a:pt x="614885" y="536308"/>
                        <a:pt x="607675" y="538238"/>
                      </a:cubicBezTo>
                      <a:cubicBezTo>
                        <a:pt x="600468" y="540173"/>
                        <a:pt x="592524" y="539354"/>
                        <a:pt x="585548" y="535327"/>
                      </a:cubicBezTo>
                      <a:lnTo>
                        <a:pt x="562447" y="521990"/>
                      </a:lnTo>
                      <a:lnTo>
                        <a:pt x="551293" y="535198"/>
                      </a:lnTo>
                      <a:cubicBezTo>
                        <a:pt x="542921" y="545653"/>
                        <a:pt x="532967" y="554650"/>
                        <a:pt x="521993" y="562443"/>
                      </a:cubicBezTo>
                      <a:lnTo>
                        <a:pt x="535332" y="585544"/>
                      </a:lnTo>
                      <a:cubicBezTo>
                        <a:pt x="537538" y="589365"/>
                        <a:pt x="538781" y="593477"/>
                        <a:pt x="538946" y="597617"/>
                      </a:cubicBezTo>
                      <a:cubicBezTo>
                        <a:pt x="539155" y="598447"/>
                        <a:pt x="539180" y="599289"/>
                        <a:pt x="538772" y="600120"/>
                      </a:cubicBezTo>
                      <a:cubicBezTo>
                        <a:pt x="539237" y="606785"/>
                        <a:pt x="536944" y="613326"/>
                        <a:pt x="532533" y="618431"/>
                      </a:cubicBezTo>
                      <a:cubicBezTo>
                        <a:pt x="530522" y="621213"/>
                        <a:pt x="527829" y="623545"/>
                        <a:pt x="524660" y="625372"/>
                      </a:cubicBezTo>
                      <a:lnTo>
                        <a:pt x="524659" y="625375"/>
                      </a:lnTo>
                      <a:lnTo>
                        <a:pt x="524659" y="625376"/>
                      </a:lnTo>
                      <a:lnTo>
                        <a:pt x="494678" y="642686"/>
                      </a:lnTo>
                      <a:cubicBezTo>
                        <a:pt x="480732" y="650737"/>
                        <a:pt x="462899" y="645957"/>
                        <a:pt x="454847" y="632011"/>
                      </a:cubicBezTo>
                      <a:lnTo>
                        <a:pt x="442049" y="609844"/>
                      </a:lnTo>
                      <a:lnTo>
                        <a:pt x="437620" y="611314"/>
                      </a:lnTo>
                      <a:cubicBezTo>
                        <a:pt x="421276" y="617719"/>
                        <a:pt x="404057" y="622185"/>
                        <a:pt x="386248" y="624736"/>
                      </a:cubicBezTo>
                      <a:lnTo>
                        <a:pt x="386248" y="650393"/>
                      </a:lnTo>
                      <a:cubicBezTo>
                        <a:pt x="386248" y="666495"/>
                        <a:pt x="373194" y="679550"/>
                        <a:pt x="357091" y="679550"/>
                      </a:cubicBezTo>
                      <a:lnTo>
                        <a:pt x="357088" y="679550"/>
                      </a:lnTo>
                      <a:lnTo>
                        <a:pt x="339921" y="679550"/>
                      </a:lnTo>
                      <a:lnTo>
                        <a:pt x="322469" y="679550"/>
                      </a:lnTo>
                      <a:cubicBezTo>
                        <a:pt x="306365" y="679550"/>
                        <a:pt x="293310" y="666495"/>
                        <a:pt x="293310" y="650393"/>
                      </a:cubicBezTo>
                      <a:lnTo>
                        <a:pt x="293310" y="624736"/>
                      </a:lnTo>
                      <a:cubicBezTo>
                        <a:pt x="273925" y="621958"/>
                        <a:pt x="255238" y="616914"/>
                        <a:pt x="237512" y="609844"/>
                      </a:cubicBezTo>
                      <a:lnTo>
                        <a:pt x="224714" y="632011"/>
                      </a:lnTo>
                      <a:cubicBezTo>
                        <a:pt x="223967" y="633305"/>
                        <a:pt x="223137" y="634520"/>
                        <a:pt x="221806" y="635310"/>
                      </a:cubicBezTo>
                      <a:cubicBezTo>
                        <a:pt x="213388" y="646735"/>
                        <a:pt x="197536" y="649991"/>
                        <a:pt x="184879" y="642686"/>
                      </a:cubicBezTo>
                      <a:lnTo>
                        <a:pt x="154900" y="625376"/>
                      </a:lnTo>
                      <a:cubicBezTo>
                        <a:pt x="151732" y="623547"/>
                        <a:pt x="149038" y="621213"/>
                        <a:pt x="147027" y="618431"/>
                      </a:cubicBezTo>
                      <a:cubicBezTo>
                        <a:pt x="144997" y="616252"/>
                        <a:pt x="143502" y="613692"/>
                        <a:pt x="142845" y="610807"/>
                      </a:cubicBezTo>
                      <a:cubicBezTo>
                        <a:pt x="142843" y="610805"/>
                        <a:pt x="142842" y="610801"/>
                        <a:pt x="142842" y="610801"/>
                      </a:cubicBezTo>
                      <a:lnTo>
                        <a:pt x="142842" y="610798"/>
                      </a:lnTo>
                      <a:lnTo>
                        <a:pt x="142833" y="610782"/>
                      </a:lnTo>
                      <a:cubicBezTo>
                        <a:pt x="141034" y="607517"/>
                        <a:pt x="140318" y="603839"/>
                        <a:pt x="140787" y="600122"/>
                      </a:cubicBezTo>
                      <a:cubicBezTo>
                        <a:pt x="140379" y="599290"/>
                        <a:pt x="140403" y="598449"/>
                        <a:pt x="140612" y="597619"/>
                      </a:cubicBezTo>
                      <a:cubicBezTo>
                        <a:pt x="140778" y="593480"/>
                        <a:pt x="142020" y="589365"/>
                        <a:pt x="144227" y="585544"/>
                      </a:cubicBezTo>
                      <a:lnTo>
                        <a:pt x="157564" y="562443"/>
                      </a:lnTo>
                      <a:cubicBezTo>
                        <a:pt x="141874" y="551298"/>
                        <a:pt x="128253" y="537681"/>
                        <a:pt x="117112" y="521990"/>
                      </a:cubicBezTo>
                      <a:lnTo>
                        <a:pt x="94010" y="535327"/>
                      </a:lnTo>
                      <a:cubicBezTo>
                        <a:pt x="82736" y="541833"/>
                        <a:pt x="68928" y="539962"/>
                        <a:pt x="60071" y="531336"/>
                      </a:cubicBezTo>
                      <a:lnTo>
                        <a:pt x="54176" y="524654"/>
                      </a:lnTo>
                      <a:lnTo>
                        <a:pt x="36868" y="494673"/>
                      </a:lnTo>
                      <a:cubicBezTo>
                        <a:pt x="28815" y="480726"/>
                        <a:pt x="33593" y="462894"/>
                        <a:pt x="47540" y="454842"/>
                      </a:cubicBezTo>
                      <a:lnTo>
                        <a:pt x="69708" y="442044"/>
                      </a:lnTo>
                      <a:lnTo>
                        <a:pt x="65387" y="429024"/>
                      </a:lnTo>
                      <a:lnTo>
                        <a:pt x="65387" y="429019"/>
                      </a:lnTo>
                      <a:cubicBezTo>
                        <a:pt x="60353" y="415332"/>
                        <a:pt x="56930" y="400990"/>
                        <a:pt x="54816" y="386244"/>
                      </a:cubicBezTo>
                      <a:lnTo>
                        <a:pt x="29159" y="386244"/>
                      </a:lnTo>
                      <a:cubicBezTo>
                        <a:pt x="13056" y="386244"/>
                        <a:pt x="0" y="373191"/>
                        <a:pt x="0" y="357084"/>
                      </a:cubicBezTo>
                      <a:lnTo>
                        <a:pt x="0" y="322466"/>
                      </a:lnTo>
                      <a:cubicBezTo>
                        <a:pt x="0" y="306362"/>
                        <a:pt x="13056" y="293307"/>
                        <a:pt x="29159" y="293307"/>
                      </a:cubicBezTo>
                      <a:lnTo>
                        <a:pt x="54816" y="293307"/>
                      </a:lnTo>
                      <a:cubicBezTo>
                        <a:pt x="56930" y="278564"/>
                        <a:pt x="60353" y="264221"/>
                        <a:pt x="65387" y="250533"/>
                      </a:cubicBezTo>
                      <a:lnTo>
                        <a:pt x="65387" y="250528"/>
                      </a:lnTo>
                      <a:lnTo>
                        <a:pt x="69708" y="237509"/>
                      </a:lnTo>
                      <a:lnTo>
                        <a:pt x="47540" y="224713"/>
                      </a:lnTo>
                      <a:cubicBezTo>
                        <a:pt x="33593" y="216659"/>
                        <a:pt x="28815" y="198825"/>
                        <a:pt x="36868" y="184879"/>
                      </a:cubicBezTo>
                      <a:lnTo>
                        <a:pt x="54176" y="154900"/>
                      </a:lnTo>
                      <a:lnTo>
                        <a:pt x="60468" y="147765"/>
                      </a:lnTo>
                      <a:cubicBezTo>
                        <a:pt x="69378" y="139532"/>
                        <a:pt x="82922" y="137824"/>
                        <a:pt x="94010" y="144225"/>
                      </a:cubicBezTo>
                      <a:lnTo>
                        <a:pt x="117112" y="157562"/>
                      </a:lnTo>
                      <a:cubicBezTo>
                        <a:pt x="128253" y="141872"/>
                        <a:pt x="141874" y="128253"/>
                        <a:pt x="157564" y="117110"/>
                      </a:cubicBezTo>
                      <a:lnTo>
                        <a:pt x="144227" y="94008"/>
                      </a:lnTo>
                      <a:cubicBezTo>
                        <a:pt x="142020" y="90187"/>
                        <a:pt x="140778" y="86073"/>
                        <a:pt x="140612" y="81933"/>
                      </a:cubicBezTo>
                      <a:cubicBezTo>
                        <a:pt x="140403" y="81102"/>
                        <a:pt x="140379" y="80260"/>
                        <a:pt x="140787" y="79430"/>
                      </a:cubicBezTo>
                      <a:cubicBezTo>
                        <a:pt x="140318" y="75712"/>
                        <a:pt x="141034" y="72033"/>
                        <a:pt x="142833" y="68770"/>
                      </a:cubicBezTo>
                      <a:lnTo>
                        <a:pt x="142842" y="68754"/>
                      </a:lnTo>
                      <a:lnTo>
                        <a:pt x="142842" y="68752"/>
                      </a:lnTo>
                      <a:cubicBezTo>
                        <a:pt x="142842" y="68749"/>
                        <a:pt x="142843" y="68745"/>
                        <a:pt x="142845" y="68743"/>
                      </a:cubicBezTo>
                      <a:cubicBezTo>
                        <a:pt x="143502" y="65859"/>
                        <a:pt x="144997" y="63300"/>
                        <a:pt x="147027" y="61120"/>
                      </a:cubicBezTo>
                      <a:cubicBezTo>
                        <a:pt x="149038" y="58337"/>
                        <a:pt x="151732" y="56004"/>
                        <a:pt x="154900" y="54176"/>
                      </a:cubicBezTo>
                      <a:lnTo>
                        <a:pt x="184879" y="36868"/>
                      </a:lnTo>
                      <a:cubicBezTo>
                        <a:pt x="196655" y="30068"/>
                        <a:pt x="211199" y="32414"/>
                        <a:pt x="219900" y="42083"/>
                      </a:cubicBezTo>
                      <a:cubicBezTo>
                        <a:pt x="221966" y="43417"/>
                        <a:pt x="223458" y="45367"/>
                        <a:pt x="224714" y="47540"/>
                      </a:cubicBezTo>
                      <a:lnTo>
                        <a:pt x="237512" y="69706"/>
                      </a:lnTo>
                      <a:cubicBezTo>
                        <a:pt x="255238" y="62638"/>
                        <a:pt x="273925" y="57592"/>
                        <a:pt x="293310" y="54814"/>
                      </a:cubicBezTo>
                      <a:lnTo>
                        <a:pt x="293310" y="29159"/>
                      </a:lnTo>
                      <a:cubicBezTo>
                        <a:pt x="293310" y="13056"/>
                        <a:pt x="306365" y="0"/>
                        <a:pt x="322469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385730">
                    <a:defRPr/>
                  </a:pPr>
                  <a:endParaRPr lang="ko-KR" altLang="en-US" sz="76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248" name="그룹 247"/>
            <p:cNvGrpSpPr/>
            <p:nvPr/>
          </p:nvGrpSpPr>
          <p:grpSpPr>
            <a:xfrm>
              <a:off x="3354474" y="3015966"/>
              <a:ext cx="864000" cy="864000"/>
              <a:chOff x="-1700886" y="3211576"/>
              <a:chExt cx="864000" cy="864000"/>
            </a:xfrm>
          </p:grpSpPr>
          <p:sp>
            <p:nvSpPr>
              <p:cNvPr id="249" name="타원 248"/>
              <p:cNvSpPr>
                <a:spLocks noChangeAspect="1"/>
              </p:cNvSpPr>
              <p:nvPr/>
            </p:nvSpPr>
            <p:spPr>
              <a:xfrm>
                <a:off x="-1700886" y="3211576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50" name="그림 24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82908" y="3296843"/>
                <a:ext cx="628045" cy="693466"/>
              </a:xfrm>
              <a:prstGeom prst="rect">
                <a:avLst/>
              </a:prstGeom>
            </p:spPr>
          </p:pic>
        </p:grp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</a:t>
            </a:fld>
            <a:endParaRPr lang="ko-KR" altLang="en-US">
              <a:latin typeface="+mn-ea"/>
            </a:endParaRPr>
          </a:p>
        </p:txBody>
      </p:sp>
      <p:pic>
        <p:nvPicPr>
          <p:cNvPr id="255" name="그림 254">
            <a:extLst>
              <a:ext uri="{FF2B5EF4-FFF2-40B4-BE49-F238E27FC236}">
                <a16:creationId xmlns="" xmlns:a16="http://schemas.microsoft.com/office/drawing/2014/main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528" y="118185"/>
            <a:ext cx="1917645" cy="9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40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 b="1" spc="-65" dirty="0" err="1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데이터셋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준비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국가통계포털 </a:t>
              </a:r>
              <a:r>
                <a:rPr lang="ko-KR" altLang="en-US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시군구별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인구 데이터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>
                <a:latin typeface="+mn-ea"/>
                <a:hlinkClick r:id="rId3"/>
              </a:rPr>
              <a:t>https://</a:t>
            </a:r>
            <a:r>
              <a:rPr lang="en-US" altLang="ko-KR" sz="1600" b="1" dirty="0" smtClean="0">
                <a:latin typeface="+mn-ea"/>
                <a:hlinkClick r:id="rId3"/>
              </a:rPr>
              <a:t>kosis.kr/</a:t>
            </a:r>
            <a:r>
              <a:rPr lang="en-US" altLang="ko-KR" sz="1600" b="1" dirty="0" smtClean="0">
                <a:latin typeface="+mn-ea"/>
              </a:rPr>
              <a:t> </a:t>
            </a:r>
            <a:r>
              <a:rPr lang="ko-KR" altLang="en-US" sz="1600" b="1" dirty="0" smtClean="0">
                <a:latin typeface="+mn-ea"/>
              </a:rPr>
              <a:t>에서 행정구역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ko-KR" altLang="en-US" sz="1600" b="1" dirty="0" err="1" smtClean="0">
                <a:latin typeface="+mn-ea"/>
              </a:rPr>
              <a:t>시군구</a:t>
            </a:r>
            <a:r>
              <a:rPr lang="en-US" altLang="ko-KR" sz="1600" b="1" dirty="0" smtClean="0">
                <a:latin typeface="+mn-ea"/>
              </a:rPr>
              <a:t>)</a:t>
            </a:r>
            <a:r>
              <a:rPr lang="ko-KR" altLang="en-US" sz="1600" b="1" dirty="0" smtClean="0">
                <a:latin typeface="+mn-ea"/>
              </a:rPr>
              <a:t>별 인구수 다운로드  </a:t>
            </a:r>
            <a:r>
              <a:rPr lang="en-US" altLang="ko-KR" sz="1600" b="1" dirty="0" smtClean="0">
                <a:latin typeface="+mn-ea"/>
              </a:rPr>
              <a:t>(</a:t>
            </a:r>
            <a:r>
              <a:rPr lang="ko-KR" altLang="en-US" sz="1600" b="1" dirty="0">
                <a:latin typeface="+mn-ea"/>
              </a:rPr>
              <a:t>행정구역</a:t>
            </a:r>
            <a:r>
              <a:rPr lang="en-US" altLang="ko-KR" sz="1600" b="1" dirty="0">
                <a:latin typeface="+mn-ea"/>
              </a:rPr>
              <a:t>_</a:t>
            </a:r>
            <a:r>
              <a:rPr lang="ko-KR" altLang="en-US" sz="1600" b="1" dirty="0" err="1">
                <a:latin typeface="+mn-ea"/>
              </a:rPr>
              <a:t>시군구</a:t>
            </a:r>
            <a:r>
              <a:rPr lang="en-US" altLang="ko-KR" sz="1600" b="1" dirty="0">
                <a:latin typeface="+mn-ea"/>
              </a:rPr>
              <a:t>_</a:t>
            </a:r>
            <a:r>
              <a:rPr lang="ko-KR" altLang="en-US" sz="1600" b="1" dirty="0">
                <a:latin typeface="+mn-ea"/>
              </a:rPr>
              <a:t>별</a:t>
            </a:r>
            <a:r>
              <a:rPr lang="en-US" altLang="ko-KR" sz="1600" b="1" dirty="0">
                <a:latin typeface="+mn-ea"/>
              </a:rPr>
              <a:t>__</a:t>
            </a:r>
            <a:r>
              <a:rPr lang="ko-KR" altLang="en-US" sz="1600" b="1" dirty="0">
                <a:latin typeface="+mn-ea"/>
              </a:rPr>
              <a:t>성별</a:t>
            </a:r>
            <a:r>
              <a:rPr lang="en-US" altLang="ko-KR" sz="1600" b="1" dirty="0">
                <a:latin typeface="+mn-ea"/>
              </a:rPr>
              <a:t>_</a:t>
            </a:r>
            <a:r>
              <a:rPr lang="ko-KR" altLang="en-US" sz="1600" b="1" dirty="0">
                <a:latin typeface="+mn-ea"/>
              </a:rPr>
              <a:t>인구수</a:t>
            </a:r>
            <a:r>
              <a:rPr lang="en-US" altLang="ko-KR" sz="1600" b="1" dirty="0">
                <a:latin typeface="+mn-ea"/>
              </a:rPr>
              <a:t>_</a:t>
            </a:r>
            <a:r>
              <a:rPr lang="en-US" altLang="ko-KR" sz="1600" b="1" dirty="0" smtClean="0">
                <a:latin typeface="+mn-ea"/>
              </a:rPr>
              <a:t>20240507131926.xlsx )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20</a:t>
            </a:fld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439" y="2003360"/>
            <a:ext cx="7805154" cy="41871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7409" y="3867539"/>
            <a:ext cx="4754521" cy="2570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27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 b="1" spc="-65" dirty="0" err="1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데이터셋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준비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배경지도를 위한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XYZ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타일 </a:t>
              </a:r>
              <a:r>
                <a:rPr lang="ko-KR" altLang="en-US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레이어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설정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err="1" smtClean="0">
                <a:latin typeface="+mn-ea"/>
              </a:rPr>
              <a:t>브이월드</a:t>
            </a:r>
            <a:r>
              <a:rPr lang="en-US" altLang="ko-KR" sz="1600" b="1" dirty="0" smtClean="0">
                <a:latin typeface="+mn-ea"/>
              </a:rPr>
              <a:t>, </a:t>
            </a:r>
            <a:r>
              <a:rPr lang="ko-KR" altLang="en-US" sz="1600" b="1" dirty="0" err="1" smtClean="0">
                <a:latin typeface="+mn-ea"/>
              </a:rPr>
              <a:t>구글</a:t>
            </a:r>
            <a:r>
              <a:rPr lang="ko-KR" altLang="en-US" sz="1600" b="1" dirty="0" smtClean="0">
                <a:latin typeface="+mn-ea"/>
              </a:rPr>
              <a:t> 등 </a:t>
            </a:r>
            <a:r>
              <a:rPr lang="en-US" altLang="ko-KR" sz="1600" b="1" dirty="0" smtClean="0">
                <a:latin typeface="+mn-ea"/>
              </a:rPr>
              <a:t>EPSG:3857 </a:t>
            </a:r>
            <a:r>
              <a:rPr lang="ko-KR" altLang="en-US" sz="1600" b="1" dirty="0" err="1" smtClean="0">
                <a:latin typeface="+mn-ea"/>
              </a:rPr>
              <a:t>좌표계</a:t>
            </a:r>
            <a:r>
              <a:rPr lang="ko-KR" altLang="en-US" sz="1600" b="1" dirty="0" smtClean="0">
                <a:latin typeface="+mn-ea"/>
              </a:rPr>
              <a:t> 기반 타일 지도 추가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21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 –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플러그인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–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파이썬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콘솔 메뉴 실행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툴바의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편집기 보이기 실행 후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KCA-Workshop\scripts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폴더의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XYZ-Tiles.py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불러오기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실행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      )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버튼 클릭 후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탐색기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– XYZ Tiles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확인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233" y="2655110"/>
            <a:ext cx="7086720" cy="380173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233" y="2215187"/>
            <a:ext cx="209568" cy="20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128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속성 결합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서울시 구 경계와 통계청 인구데이터 결합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22</a:t>
            </a:fld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8" y="1241681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공간 데이터의 속성 테이블에 외부의 테이블 정보를 결합하는 기능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800100" marR="4128" lvl="1" indent="-342900" defTabSz="808998">
              <a:lnSpc>
                <a:spcPct val="120000"/>
              </a:lnSpc>
              <a:buClr>
                <a:schemeClr val="tx1"/>
              </a:buClr>
              <a:buFont typeface="Wingdings" panose="05000000000000000000" pitchFamily="2" charset="2"/>
              <a:buChar char="§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두 테이블 데이터는 공통되는 필드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예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: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시군구코드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 SGG_CD)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값을 가진 레코드를 연결하여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결합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1089769" y="2075390"/>
            <a:ext cx="4870428" cy="1713941"/>
            <a:chOff x="510885" y="2653182"/>
            <a:chExt cx="5211001" cy="1943267"/>
          </a:xfrm>
        </p:grpSpPr>
        <p:pic>
          <p:nvPicPr>
            <p:cNvPr id="19" name="Picture 2" descr="attribute join에 대한 이미지 검색결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885" y="2653182"/>
              <a:ext cx="5211001" cy="1804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007241" y="4296536"/>
              <a:ext cx="1755008" cy="287890"/>
            </a:xfrm>
            <a:prstGeom prst="rect">
              <a:avLst/>
            </a:prstGeom>
            <a:solidFill>
              <a:srgbClr val="002484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공간정보를 가진 데이터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613020" y="4308559"/>
              <a:ext cx="2108865" cy="287890"/>
            </a:xfrm>
            <a:prstGeom prst="rect">
              <a:avLst/>
            </a:prstGeom>
            <a:solidFill>
              <a:srgbClr val="D63A3D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050" b="1" dirty="0">
                  <a:solidFill>
                    <a:schemeClr val="bg1"/>
                  </a:solidFill>
                  <a:latin typeface="+mn-ea"/>
                </a:rPr>
                <a:t>속성정보만 있는 외부 데이터</a:t>
              </a:r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2343150" y="3009900"/>
              <a:ext cx="419100" cy="12181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961886" y="3041828"/>
              <a:ext cx="457713" cy="121817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n-ea"/>
              </a:endParaRPr>
            </a:p>
          </p:txBody>
        </p:sp>
      </p:grpSp>
      <p:pic>
        <p:nvPicPr>
          <p:cNvPr id="24" name="그림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602" y="3855482"/>
            <a:ext cx="5075853" cy="2524626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4315225" y="4343399"/>
            <a:ext cx="637775" cy="1903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6073884" y="4343399"/>
            <a:ext cx="637775" cy="190344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95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588" y="2676611"/>
            <a:ext cx="5607698" cy="3773734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7417" y="3111317"/>
            <a:ext cx="3924442" cy="333902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속성 결합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서울시 구 경계와 통계청 인구데이터 결합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23</a:t>
            </a:fld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8" y="1241681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QGIS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탐색기 패널에서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dataset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폴더의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admin_sgg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및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kostat_pop_2024.xlsx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파일 추가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admin_sgg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더블클릭 후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결합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탭으로 이동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아래 그림과 같이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새 결합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버튼 클릭 후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SGG_CD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필드 기준으로 결합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추가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861212" y="6031189"/>
            <a:ext cx="272090" cy="2631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5499156" y="3385576"/>
            <a:ext cx="3766243" cy="64991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>
            <a:stCxn id="13" idx="3"/>
          </p:cNvCxnSpPr>
          <p:nvPr/>
        </p:nvCxnSpPr>
        <p:spPr>
          <a:xfrm flipV="1">
            <a:off x="2133302" y="4355950"/>
            <a:ext cx="3332268" cy="18068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/>
          <p:cNvSpPr/>
          <p:nvPr/>
        </p:nvSpPr>
        <p:spPr>
          <a:xfrm>
            <a:off x="1929011" y="3012157"/>
            <a:ext cx="2614997" cy="13732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화살표 연결선 22"/>
          <p:cNvCxnSpPr>
            <a:stCxn id="14" idx="1"/>
          </p:cNvCxnSpPr>
          <p:nvPr/>
        </p:nvCxnSpPr>
        <p:spPr>
          <a:xfrm flipH="1">
            <a:off x="4491452" y="3710533"/>
            <a:ext cx="1007704" cy="235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/>
          <p:cNvSpPr/>
          <p:nvPr/>
        </p:nvSpPr>
        <p:spPr>
          <a:xfrm>
            <a:off x="5499156" y="5520103"/>
            <a:ext cx="3766243" cy="40483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67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속성 결합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서울시 구 경계와 통계청 인구데이터 결합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24</a:t>
            </a:fld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8" y="1241681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툴바의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객체 식별 툴 클릭 후 속성 결합한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정보 확인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admin_sgg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– Export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–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객체를 다른 이름으로 저장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(A)…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메뉴 실행 후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seoul.shp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파일로 저장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571" y="2149222"/>
            <a:ext cx="8016931" cy="4300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6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단계구분도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>
                <a:latin typeface="+mn-ea"/>
              </a:rPr>
              <a:t>단계구분도 </a:t>
            </a:r>
            <a:r>
              <a:rPr lang="ko-KR" altLang="en-US" sz="1600" b="1" dirty="0">
                <a:latin typeface="+mn-ea"/>
              </a:rPr>
              <a:t>작성을 위한 색상 </a:t>
            </a:r>
            <a:r>
              <a:rPr lang="ko-KR" altLang="en-US" sz="1600" b="1" dirty="0">
                <a:latin typeface="+mn-ea"/>
              </a:rPr>
              <a:t>램프</a:t>
            </a:r>
            <a:r>
              <a:rPr lang="en-US" altLang="ko-KR" sz="1600" b="1" dirty="0">
                <a:latin typeface="+mn-ea"/>
              </a:rPr>
              <a:t>: </a:t>
            </a:r>
            <a:r>
              <a:rPr lang="ko-KR" altLang="en-US" sz="1600" b="1">
                <a:latin typeface="+mn-ea"/>
                <a:hlinkClick r:id="rId3"/>
              </a:rPr>
              <a:t>https</a:t>
            </a:r>
            <a:r>
              <a:rPr lang="ko-KR" altLang="en-US" sz="1600" b="1" dirty="0">
                <a:latin typeface="+mn-ea"/>
                <a:hlinkClick r:id="rId3"/>
              </a:rPr>
              <a:t>://</a:t>
            </a:r>
            <a:r>
              <a:rPr lang="ko-KR" altLang="en-US" sz="1600" b="1">
                <a:latin typeface="+mn-ea"/>
                <a:hlinkClick r:id="rId3"/>
              </a:rPr>
              <a:t>colorbrewer2.org</a:t>
            </a:r>
            <a:r>
              <a:rPr lang="ko-KR" altLang="en-US" sz="1600" b="1" smtClean="0">
                <a:latin typeface="+mn-ea"/>
                <a:hlinkClick r:id="rId3"/>
              </a:rPr>
              <a:t>/</a:t>
            </a:r>
            <a:endParaRPr lang="ko-KR" altLang="en-US" sz="1600" b="1" dirty="0">
              <a:latin typeface="+mn-ea"/>
            </a:endParaRPr>
          </a:p>
          <a:p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25</a:t>
            </a:fld>
            <a:endParaRPr lang="ko-KR" altLang="en-US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6635" y="1663164"/>
            <a:ext cx="7212729" cy="488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6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2593" y="2806171"/>
            <a:ext cx="5411447" cy="3893315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단계구분도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 smtClean="0">
                <a:latin typeface="+mn-ea"/>
              </a:rPr>
              <a:t>2024</a:t>
            </a:r>
            <a:r>
              <a:rPr lang="ko-KR" altLang="en-US" sz="1600" b="1" dirty="0" smtClean="0">
                <a:latin typeface="+mn-ea"/>
              </a:rPr>
              <a:t>년도 인구 밀도</a:t>
            </a:r>
            <a:r>
              <a:rPr lang="en-US" altLang="ko-KR" sz="1600" b="1" dirty="0">
                <a:latin typeface="+mn-ea"/>
              </a:rPr>
              <a:t>(1㎢ </a:t>
            </a:r>
            <a:r>
              <a:rPr lang="ko-KR" altLang="en-US" sz="1600" b="1" dirty="0">
                <a:latin typeface="+mn-ea"/>
              </a:rPr>
              <a:t>당 </a:t>
            </a:r>
            <a:r>
              <a:rPr lang="ko-KR" altLang="en-US" sz="1600" b="1" dirty="0" smtClean="0">
                <a:latin typeface="+mn-ea"/>
              </a:rPr>
              <a:t>인구</a:t>
            </a:r>
            <a:r>
              <a:rPr lang="en-US" altLang="ko-KR" sz="1600" b="1" dirty="0" smtClean="0">
                <a:latin typeface="+mn-ea"/>
              </a:rPr>
              <a:t>)</a:t>
            </a:r>
            <a:r>
              <a:rPr lang="ko-KR" altLang="en-US" sz="1600" b="1" dirty="0" smtClean="0">
                <a:latin typeface="+mn-ea"/>
              </a:rPr>
              <a:t> </a:t>
            </a:r>
            <a:r>
              <a:rPr lang="ko-KR" altLang="en-US" sz="1600" b="1" dirty="0">
                <a:latin typeface="+mn-ea"/>
              </a:rPr>
              <a:t>계산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26</a:t>
            </a:fld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seoul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선택 후 메인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툴바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또는 속성 테이블을 열어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필드 계산기 열기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도구를 실행 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pop_den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필드를 새로 생성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출력 필드 유형은 ‘실수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(real)’,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필드 길이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(length)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는 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10’,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정확도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정밀도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는 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2’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로 설정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인구밀도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계산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표현식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: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총인구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/ 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면적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(㎡) /1,000,000)  ㎢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로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변환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확인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버큰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클릭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저장 후 편집 종료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8571" y="4686461"/>
            <a:ext cx="3192092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ko-KR" altLang="en-US" dirty="0"/>
              <a:t> "</a:t>
            </a:r>
            <a:r>
              <a:rPr lang="ko-KR" altLang="en-US" dirty="0" smtClean="0"/>
              <a:t>pop</a:t>
            </a:r>
            <a:r>
              <a:rPr lang="en-US" altLang="ko-KR" dirty="0" smtClean="0"/>
              <a:t>2024</a:t>
            </a:r>
            <a:r>
              <a:rPr lang="ko-KR" altLang="en-US" dirty="0" smtClean="0"/>
              <a:t>" </a:t>
            </a:r>
            <a:r>
              <a:rPr lang="ko-KR" altLang="en-US" dirty="0"/>
              <a:t>/ ($area / 1000000) </a:t>
            </a:r>
          </a:p>
        </p:txBody>
      </p:sp>
    </p:spTree>
    <p:extLst>
      <p:ext uri="{BB962C8B-B14F-4D97-AF65-F5344CB8AC3E}">
        <p14:creationId xmlns:p14="http://schemas.microsoft.com/office/powerpoint/2010/main" val="1331967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단계구분도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smtClean="0">
                <a:latin typeface="+mn-ea"/>
              </a:rPr>
              <a:t>인구밀도 속성을 이용하여 단계 구분도 작성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27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seoul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레이어를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더블클릭 후 심볼 탭으로 이동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심볼 유형을 단계구분으로 선택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값을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pop_den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필드로 선택 후 색상표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단계구분방법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급간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등을 변경해서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단계구분방법에 따른 차이를 확인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90" y="2655110"/>
            <a:ext cx="5962261" cy="3735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03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28</a:t>
            </a:fld>
            <a:endParaRPr lang="ko-KR" altLang="en-US">
              <a:latin typeface="+mn-ea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12" name="직사각형 11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단계구분도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pic>
        <p:nvPicPr>
          <p:cNvPr id="14" name="Picture 2" descr="equal interval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7592" r="4374" b="72634"/>
          <a:stretch/>
        </p:blipFill>
        <p:spPr bwMode="auto">
          <a:xfrm>
            <a:off x="5380751" y="3464111"/>
            <a:ext cx="3830446" cy="881687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qual interval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30332" r="4374" b="49291"/>
          <a:stretch/>
        </p:blipFill>
        <p:spPr bwMode="auto">
          <a:xfrm>
            <a:off x="5380752" y="2252774"/>
            <a:ext cx="3830445" cy="908568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equal interval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74307" r="4374" b="5181"/>
          <a:stretch/>
        </p:blipFill>
        <p:spPr bwMode="auto">
          <a:xfrm>
            <a:off x="5380752" y="4707745"/>
            <a:ext cx="3830445" cy="914573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equal interval에 대한 이미지 검색결과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94" t="51864" r="4374" b="27263"/>
          <a:stretch/>
        </p:blipFill>
        <p:spPr bwMode="auto">
          <a:xfrm>
            <a:off x="5380753" y="1175330"/>
            <a:ext cx="3830445" cy="930671"/>
          </a:xfrm>
          <a:prstGeom prst="rect">
            <a:avLst/>
          </a:prstGeom>
          <a:noFill/>
          <a:ln>
            <a:solidFill>
              <a:sysClr val="window" lastClr="FFFFFF">
                <a:lumMod val="65000"/>
              </a:sys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내용 개체 틀 4">
            <a:extLst>
              <a:ext uri="{FF2B5EF4-FFF2-40B4-BE49-F238E27FC236}">
                <a16:creationId xmlns="" xmlns:a16="http://schemas.microsoft.com/office/drawing/2014/main" id="{2E646383-DAE4-4E6A-B3FE-DD6C0BAD3068}"/>
              </a:ext>
            </a:extLst>
          </p:cNvPr>
          <p:cNvSpPr txBox="1">
            <a:spLocks/>
          </p:cNvSpPr>
          <p:nvPr/>
        </p:nvSpPr>
        <p:spPr>
          <a:xfrm>
            <a:off x="419200" y="1375966"/>
            <a:ext cx="4679138" cy="48835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SzPct val="100000"/>
              <a:buFont typeface="Wingdings" panose="05000000000000000000" pitchFamily="2" charset="2"/>
              <a:buChar char=""/>
              <a:defRPr sz="18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681038" indent="-255588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"/>
              <a:defRPr sz="1400" b="1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009650" indent="-254000" algn="l" defTabSz="914400" rtl="0" eaLnBrk="1" latinLnBrk="1" hangingPunct="1">
              <a:lnSpc>
                <a:spcPct val="125000"/>
              </a:lnSpc>
              <a:spcBef>
                <a:spcPts val="0"/>
              </a:spcBef>
              <a:buFont typeface="Symbol" panose="05050102010706020507" pitchFamily="18" charset="2"/>
              <a:buChar char=""/>
              <a:defRPr sz="1400" b="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-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나눔스퀘어 Bold" panose="020B0600000101010101" pitchFamily="50" charset="-127"/>
              <a:buChar char="·"/>
              <a:defRPr sz="1200" kern="120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55600" marR="0" lvl="0" indent="-3556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Equal Interval (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등간격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동일한 간격으로 등급을 구분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5600" marR="0" lvl="0" indent="-3556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Quantiles (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등도수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분위수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각 등급마다 동일한 개수를 가지도록 분류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Natural Breaks (Jenks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자연구분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값의 변화가 크게 발생하는 지점을 뽑아 분기점으로 사용하는 분류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등급 내 분산은 최소화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, 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등급 간 분산은 최대화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Standard Deviation (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표준편차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평균값을 중심으로 떨어진 간격으로써 분포를 분류</a:t>
            </a:r>
            <a:endParaRPr kumimoji="0" lang="en-US" altLang="ko-KR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endParaRPr kumimoji="0" lang="ko-KR" altLang="en-US" sz="1400" b="1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"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Pretty Breaks (</a:t>
            </a:r>
            <a:r>
              <a:rPr kumimoji="0" lang="ko-KR" altLang="en-US" sz="1400" b="1" i="0" u="none" strike="noStrike" kern="120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프리티</a:t>
            </a: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브레이크</a:t>
            </a:r>
            <a:r>
              <a:rPr kumimoji="0" lang="en-US" altLang="ko-KR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)</a:t>
            </a:r>
          </a:p>
          <a:p>
            <a:pPr marL="355600" marR="0" lvl="1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 panose="05050102010706020507" pitchFamily="18" charset="2"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동일한 간격이면서 이해하기 쉬운 숫자 단위를 사용</a:t>
            </a:r>
            <a:endParaRPr kumimoji="0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8844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829" y="2115176"/>
            <a:ext cx="8001000" cy="429220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지도 꾸미기와 내보내기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29</a:t>
            </a:fld>
            <a:endParaRPr lang="ko-KR" altLang="en-US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8" y="1298281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보기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-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꾸미기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-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그리드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방위표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축척막대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제목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저작권표기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프로젝트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-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가져오기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/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내보내기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-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지도를 이미지로 내보내기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980" y="3904861"/>
            <a:ext cx="4167355" cy="144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064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="" xmlns:a16="http://schemas.microsoft.com/office/drawing/2014/main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="" xmlns:a16="http://schemas.microsoft.com/office/drawing/2014/main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GIS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를 이용한 지도화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="" xmlns:a16="http://schemas.microsoft.com/office/drawing/2014/main" id="{034A537F-D8C6-4D18-97F2-E484C441B50B}"/>
              </a:ext>
            </a:extLst>
          </p:cNvPr>
          <p:cNvSpPr/>
          <p:nvPr/>
        </p:nvSpPr>
        <p:spPr>
          <a:xfrm>
            <a:off x="4219161" y="3079331"/>
            <a:ext cx="4552773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1)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오픈소스 </a:t>
            </a: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GIS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개요</a:t>
            </a: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/>
            </a:r>
            <a:b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</a:b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2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) </a:t>
            </a: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OSGeo(Open 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Source Geospatial Foundation)</a:t>
            </a: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3) </a:t>
            </a:r>
            <a:r>
              <a:rPr lang="ko-KR" altLang="en-US" sz="1400" spc="-24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오픈소스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 </a:t>
            </a: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QGIS</a:t>
            </a:r>
          </a:p>
        </p:txBody>
      </p:sp>
      <p:sp>
        <p:nvSpPr>
          <p:cNvPr id="804" name="TextBox 803">
            <a:extLst>
              <a:ext uri="{FF2B5EF4-FFF2-40B4-BE49-F238E27FC236}">
                <a16:creationId xmlns="" xmlns:a16="http://schemas.microsoft.com/office/drawing/2014/main" id="{95FD39C6-7360-4610-96CC-95B464E0826E}"/>
              </a:ext>
            </a:extLst>
          </p:cNvPr>
          <p:cNvSpPr txBox="1"/>
          <p:nvPr/>
        </p:nvSpPr>
        <p:spPr>
          <a:xfrm>
            <a:off x="3871291" y="2604202"/>
            <a:ext cx="5913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1. </a:t>
            </a:r>
            <a:r>
              <a:rPr lang="en-US" altLang="ko-KR" sz="2800" b="1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OSGeo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와 </a:t>
            </a:r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QGIS</a:t>
            </a:r>
            <a:endParaRPr lang="ko-KR" altLang="en-US" sz="2800" b="1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="" xmlns:a16="http://schemas.microsoft.com/office/drawing/2014/main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="" xmlns:a16="http://schemas.microsoft.com/office/drawing/2014/main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="" xmlns:a16="http://schemas.microsoft.com/office/drawing/2014/main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="" xmlns:a16="http://schemas.microsoft.com/office/drawing/2014/main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="" xmlns:a16="http://schemas.microsoft.com/office/drawing/2014/main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="" xmlns:a16="http://schemas.microsoft.com/office/drawing/2014/main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="" xmlns:a16="http://schemas.microsoft.com/office/drawing/2014/main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="" xmlns:a16="http://schemas.microsoft.com/office/drawing/2014/main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="" xmlns:a16="http://schemas.microsoft.com/office/drawing/2014/main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="" xmlns:a16="http://schemas.microsoft.com/office/drawing/2014/main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="" xmlns:a16="http://schemas.microsoft.com/office/drawing/2014/main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="" xmlns:a16="http://schemas.microsoft.com/office/drawing/2014/main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="" xmlns:a16="http://schemas.microsoft.com/office/drawing/2014/main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="" xmlns:a16="http://schemas.microsoft.com/office/drawing/2014/main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="" xmlns:a16="http://schemas.microsoft.com/office/drawing/2014/main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="" xmlns:a16="http://schemas.microsoft.com/office/drawing/2014/main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="" xmlns:a16="http://schemas.microsoft.com/office/drawing/2014/main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8" name="그룹 37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9" name="직사각형 38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</a:t>
            </a:fld>
            <a:endParaRPr lang="ko-KR" altLang="en-US">
              <a:latin typeface="+mn-ea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6" name="Picture 4" descr="http://4.bp.blogspot.com/-StWqPUlgDFg/USKXret_8MI/AAAAAAAAAIw/an3Gany6PHE/s1600/1.png">
            <a:extLst>
              <a:ext uri="{FF2B5EF4-FFF2-40B4-BE49-F238E27FC236}">
                <a16:creationId xmlns="" xmlns:a16="http://schemas.microsoft.com/office/drawing/2014/main" id="{686721A9-74D0-4ABC-BA31-05CE81E1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1272" y="4548323"/>
            <a:ext cx="1030663" cy="1168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/>
          <p:cNvSpPr/>
          <p:nvPr/>
        </p:nvSpPr>
        <p:spPr>
          <a:xfrm>
            <a:off x="2566211" y="6191891"/>
            <a:ext cx="495199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이 장에 사용된 내용은 </a:t>
            </a:r>
            <a:r>
              <a:rPr lang="en-US" altLang="ko-KR" sz="1000" dirty="0" smtClean="0">
                <a:latin typeface="+mn-ea"/>
              </a:rPr>
              <a:t>OSGeo </a:t>
            </a:r>
            <a:r>
              <a:rPr lang="ko-KR" altLang="en-US" sz="1000" dirty="0" smtClean="0">
                <a:latin typeface="+mn-ea"/>
              </a:rPr>
              <a:t>한국어지부 발표자료를 재구성하여 작성되었습니다</a:t>
            </a:r>
            <a:r>
              <a:rPr lang="en-US" altLang="ko-KR" sz="1000" dirty="0" smtClean="0">
                <a:latin typeface="+mn-ea"/>
              </a:rPr>
              <a:t>.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5193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069" y="2807261"/>
            <a:ext cx="5124255" cy="368244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도형표현도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smtClean="0">
                <a:latin typeface="+mn-ea"/>
              </a:rPr>
              <a:t>인구증감률</a:t>
            </a:r>
            <a:r>
              <a:rPr lang="en-US" altLang="ko-KR" sz="1600" b="1" dirty="0" smtClean="0">
                <a:latin typeface="+mn-ea"/>
              </a:rPr>
              <a:t>(%) = (2010</a:t>
            </a:r>
            <a:r>
              <a:rPr lang="ko-KR" altLang="en-US" sz="1600" b="1" dirty="0" smtClean="0">
                <a:latin typeface="+mn-ea"/>
              </a:rPr>
              <a:t>년 인구 </a:t>
            </a:r>
            <a:r>
              <a:rPr lang="en-US" altLang="ko-KR" sz="1600" b="1" dirty="0" smtClean="0">
                <a:latin typeface="+mn-ea"/>
              </a:rPr>
              <a:t>– 2000</a:t>
            </a:r>
            <a:r>
              <a:rPr lang="ko-KR" altLang="en-US" sz="1600" b="1" dirty="0" err="1" smtClean="0">
                <a:latin typeface="+mn-ea"/>
              </a:rPr>
              <a:t>년인구</a:t>
            </a:r>
            <a:r>
              <a:rPr lang="en-US" altLang="ko-KR" sz="1600" b="1" dirty="0" smtClean="0">
                <a:latin typeface="+mn-ea"/>
              </a:rPr>
              <a:t>) / 2000</a:t>
            </a:r>
            <a:r>
              <a:rPr lang="ko-KR" altLang="en-US" sz="1600" b="1" dirty="0" smtClean="0">
                <a:latin typeface="+mn-ea"/>
              </a:rPr>
              <a:t>년 인구 </a:t>
            </a:r>
            <a:r>
              <a:rPr lang="en-US" altLang="ko-KR" sz="1600" b="1" dirty="0" smtClean="0">
                <a:latin typeface="+mn-ea"/>
              </a:rPr>
              <a:t>* 100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30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seoul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선택 후 메인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툴바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또는 속성 테이블을 열어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필드 계산기 열기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도구를 실행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grw_rate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필드를 새로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생성 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** Shapefile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의 필드는 </a:t>
            </a:r>
            <a:r>
              <a:rPr lang="en-US" altLang="ko-KR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10</a:t>
            </a:r>
            <a:r>
              <a:rPr lang="ko-KR" altLang="en-US" sz="1200" b="1" dirty="0" smtClean="0">
                <a:solidFill>
                  <a:srgbClr val="FF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바이트를 넘을 수 없음</a:t>
            </a:r>
            <a:endParaRPr lang="ko-KR" altLang="en-US" sz="1400" b="1" dirty="0">
              <a:solidFill>
                <a:srgbClr val="FF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출력 필드 유형은 ‘실수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(real)’,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필드 길이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(length)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는 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10’,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정확도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(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정밀도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)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는 ‘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2’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로 설정</a:t>
            </a: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[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인구증감률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]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계산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표현식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: </a:t>
            </a:r>
            <a:r>
              <a:rPr lang="en-US" altLang="ko-KR" sz="1400" dirty="0"/>
              <a:t>("pop2024" - "pop2021") / "pop2021" * 100 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확인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버큰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클릭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저장 후 편집 종료</a:t>
            </a:r>
            <a:endParaRPr lang="ko-KR" altLang="en-US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48571" y="4686461"/>
            <a:ext cx="437331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ko-KR" dirty="0"/>
              <a:t>("pop2024" - "pop2021") / "pop2021" * 100 </a:t>
            </a:r>
          </a:p>
        </p:txBody>
      </p:sp>
    </p:spTree>
    <p:extLst>
      <p:ext uri="{BB962C8B-B14F-4D97-AF65-F5344CB8AC3E}">
        <p14:creationId xmlns:p14="http://schemas.microsoft.com/office/powerpoint/2010/main" val="2171705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도형표현도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smtClean="0">
                <a:latin typeface="+mn-ea"/>
              </a:rPr>
              <a:t>히스토그램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31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seoul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레이어를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더블클릭 후 도표 탭으로 이동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히스토그램 선택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후 속성 탭에서 </a:t>
            </a:r>
            <a:r>
              <a:rPr lang="en-US" altLang="ko-KR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grw_rate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속성을 추가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범례를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인구증감률로 수정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43" y="2655110"/>
            <a:ext cx="6288833" cy="373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05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도형표현도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smtClean="0">
                <a:latin typeface="+mn-ea"/>
              </a:rPr>
              <a:t>히스토그램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32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크기 탭으로 이동  조정된 크기 활성화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속성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m2024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선택 후 찾기 버튼 클릭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적용 버튼 클릭 후 지도 확인 후 크기 값을 조정하여 파이 차트의 크기 조정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143" y="2515671"/>
            <a:ext cx="7520473" cy="3974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077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도형표현도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>
                <a:latin typeface="+mn-ea"/>
              </a:rPr>
              <a:t>히스토그램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33</a:t>
            </a:fld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41" y="1808162"/>
            <a:ext cx="8726748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40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도형표현도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smtClean="0">
                <a:latin typeface="+mn-ea"/>
              </a:rPr>
              <a:t>파이 차트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34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seoul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레이어를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더블클릭 후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도표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탭으로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이동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파이 차트 선택 후 속성 탭에서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m2024, w2024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속성을 추가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범례를 남자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,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여자로 수정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900" y="2593937"/>
            <a:ext cx="7380200" cy="3899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45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도형표현도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smtClean="0">
                <a:latin typeface="+mn-ea"/>
              </a:rPr>
              <a:t>파이 차트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35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크기 탭으로 이동  조정된 크기 활성화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속성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m2024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선택 후 찾기 버튼 클릭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적용 버튼 클릭 후 지도 확인 후 크기 값을 조정하여 파이 차트의 크기 조정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471" y="2655110"/>
            <a:ext cx="7292035" cy="385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10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주제도 작성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도형표현도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smtClean="0">
                <a:latin typeface="+mn-ea"/>
              </a:rPr>
              <a:t>파이 차트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36</a:t>
            </a:fld>
            <a:endParaRPr lang="ko-KR" altLang="en-US">
              <a:latin typeface="+mn-ea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397" y="1808163"/>
            <a:ext cx="8627966" cy="4628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:a16="http://schemas.microsoft.com/office/drawing/2014/main" xmlns="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xmlns="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GIS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를 이용한 지도화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:a16="http://schemas.microsoft.com/office/drawing/2014/main" xmlns="" id="{034A537F-D8C6-4D18-97F2-E484C441B50B}"/>
              </a:ext>
            </a:extLst>
          </p:cNvPr>
          <p:cNvSpPr/>
          <p:nvPr/>
        </p:nvSpPr>
        <p:spPr>
          <a:xfrm>
            <a:off x="4229100" y="3079331"/>
            <a:ext cx="4542834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1)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개발학습곡선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2)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코딩 스타일 가이드라인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 Python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실습</a:t>
            </a: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xmlns="" id="{95FD39C6-7360-4610-96CC-95B464E0826E}"/>
              </a:ext>
            </a:extLst>
          </p:cNvPr>
          <p:cNvSpPr txBox="1"/>
          <p:nvPr/>
        </p:nvSpPr>
        <p:spPr>
          <a:xfrm>
            <a:off x="3876261" y="2604202"/>
            <a:ext cx="590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3. </a:t>
            </a:r>
            <a:r>
              <a:rPr lang="en-US" altLang="ko-KR" sz="2800" b="1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PyQGIS</a:t>
            </a:r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이해하기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:a16="http://schemas.microsoft.com/office/drawing/2014/main" xmlns="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:a16="http://schemas.microsoft.com/office/drawing/2014/main" xmlns="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xmlns="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:a16="http://schemas.microsoft.com/office/drawing/2014/main" xmlns="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xmlns="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xmlns="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xmlns="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xmlns="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xmlns="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:a16="http://schemas.microsoft.com/office/drawing/2014/main" xmlns="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xmlns="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xmlns="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xmlns="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xmlns="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:a16="http://schemas.microsoft.com/office/drawing/2014/main" xmlns="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:a16="http://schemas.microsoft.com/office/drawing/2014/main" xmlns="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:a16="http://schemas.microsoft.com/office/drawing/2014/main" xmlns="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7" name="직사각형 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37</a:t>
            </a:fld>
            <a:endParaRPr lang="ko-KR" altLang="en-US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0" y="5610768"/>
            <a:ext cx="1623279" cy="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339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743" y="2121279"/>
            <a:ext cx="7716513" cy="4250564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PyQGIS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란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PyQGIS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의 구성 요소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38</a:t>
            </a:fld>
            <a:endParaRPr lang="ko-KR" altLang="en-US">
              <a:latin typeface="+mn-ea"/>
            </a:endParaRPr>
          </a:p>
        </p:txBody>
      </p:sp>
      <p:pic>
        <p:nvPicPr>
          <p:cNvPr id="10" name="Picture 2" descr="homepag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97466" y="3187106"/>
            <a:ext cx="1449378" cy="487706"/>
          </a:xfrm>
          <a:prstGeom prst="rect">
            <a:avLst/>
          </a:prstGeom>
          <a:noFill/>
        </p:spPr>
      </p:pic>
      <p:pic>
        <p:nvPicPr>
          <p:cNvPr id="11" name="Picture 5" descr="Python and Qt.sv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15701" y="3663737"/>
            <a:ext cx="508946" cy="531213"/>
          </a:xfrm>
          <a:prstGeom prst="rect">
            <a:avLst/>
          </a:prstGeom>
          <a:noFill/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06533" y="3657341"/>
            <a:ext cx="515887" cy="598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1622" y="4355526"/>
            <a:ext cx="524950" cy="57963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598" y="5032098"/>
            <a:ext cx="848998" cy="25809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722632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PyQGIS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는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QGIS 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라이브러리 세트와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Pandas, </a:t>
            </a:r>
            <a:r>
              <a:rPr lang="en-US" altLang="ko-KR" sz="1600" b="1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Numpy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 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또는 </a:t>
            </a:r>
            <a:r>
              <a:rPr lang="en-US" altLang="ko-KR" sz="1600" b="1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Scikit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-learn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과 같은 다른 강력한 라이브러리를 실행할 수 있는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Python 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도구가 포함된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QGIS 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내부의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Python </a:t>
            </a: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개발 환경</a:t>
            </a:r>
            <a:endParaRPr lang="ko-KR" altLang="en-US" sz="16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26987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PyQGIS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로 할 수 있는 것들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dirty="0">
                  <a:latin typeface="+mn-ea"/>
                </a:rPr>
                <a:t>PyQGIS</a:t>
              </a:r>
              <a:r>
                <a:rPr lang="ko-KR" altLang="en-US" b="1" dirty="0">
                  <a:latin typeface="+mn-ea"/>
                </a:rPr>
                <a:t>를 활용하는 방법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39</a:t>
            </a:fld>
            <a:endParaRPr lang="ko-KR" altLang="en-US">
              <a:latin typeface="+mn-ea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2437" y="1323789"/>
            <a:ext cx="9000000" cy="5165911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800"/>
              </a:lnSpc>
            </a:pPr>
            <a:r>
              <a:rPr lang="en-US" altLang="ko-KR" sz="2200" b="1" dirty="0">
                <a:latin typeface="+mn-ea"/>
              </a:rPr>
              <a:t>QGIS Python Console</a:t>
            </a:r>
          </a:p>
          <a:p>
            <a:pPr lvl="1">
              <a:lnSpc>
                <a:spcPct val="150000"/>
              </a:lnSpc>
            </a:pPr>
            <a:r>
              <a:rPr lang="ko-KR" altLang="ko-KR" sz="1800" dirty="0">
                <a:latin typeface="+mn-ea"/>
              </a:rPr>
              <a:t>아이디어를 테스트하고 일회성 빠른 작업을 수행하기 위한 QGIS </a:t>
            </a:r>
            <a:r>
              <a:rPr lang="ko-KR" altLang="ko-KR" sz="1800" dirty="0" smtClean="0">
                <a:latin typeface="+mn-ea"/>
              </a:rPr>
              <a:t>내부 </a:t>
            </a:r>
            <a:r>
              <a:rPr lang="ko-KR" altLang="ko-KR" sz="1800" dirty="0" err="1">
                <a:latin typeface="+mn-ea"/>
              </a:rPr>
              <a:t>명령줄</a:t>
            </a:r>
            <a:r>
              <a:rPr lang="ko-KR" altLang="ko-KR" sz="1800" dirty="0">
                <a:latin typeface="+mn-ea"/>
              </a:rPr>
              <a:t> 터미널</a:t>
            </a:r>
            <a:endParaRPr lang="en-US" altLang="ko-KR" sz="18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smtClean="0">
                <a:latin typeface="+mn-ea"/>
              </a:rPr>
              <a:t>Vs ArcGIS Python Window</a:t>
            </a:r>
          </a:p>
          <a:p>
            <a:pPr lvl="1">
              <a:lnSpc>
                <a:spcPts val="1800"/>
              </a:lnSpc>
            </a:pPr>
            <a:endParaRPr lang="en-US" altLang="ko-KR" sz="1800" b="1" dirty="0" smtClean="0">
              <a:latin typeface="+mn-ea"/>
            </a:endParaRPr>
          </a:p>
          <a:p>
            <a:pPr>
              <a:lnSpc>
                <a:spcPts val="1800"/>
              </a:lnSpc>
            </a:pPr>
            <a:r>
              <a:rPr lang="en-US" altLang="ko-KR" sz="2400" b="1" dirty="0">
                <a:solidFill>
                  <a:schemeClr val="accent1"/>
                </a:solidFill>
                <a:latin typeface="+mn-ea"/>
              </a:rPr>
              <a:t>QGIS </a:t>
            </a:r>
            <a:r>
              <a:rPr lang="ko-KR" altLang="en-US" sz="2400" b="1" dirty="0" smtClean="0">
                <a:solidFill>
                  <a:schemeClr val="accent1"/>
                </a:solidFill>
                <a:latin typeface="+mn-ea"/>
              </a:rPr>
              <a:t>공간 처리 </a:t>
            </a:r>
            <a:r>
              <a:rPr lang="ko-KR" altLang="en-US" sz="2400" b="1" dirty="0" err="1" smtClean="0">
                <a:solidFill>
                  <a:schemeClr val="accent1"/>
                </a:solidFill>
                <a:latin typeface="+mn-ea"/>
              </a:rPr>
              <a:t>툴박스</a:t>
            </a:r>
            <a:r>
              <a:rPr lang="ko-KR" altLang="en-US" sz="2400" b="1" dirty="0" smtClean="0">
                <a:solidFill>
                  <a:schemeClr val="accent1"/>
                </a:solidFill>
                <a:latin typeface="+mn-ea"/>
              </a:rPr>
              <a:t> 확장</a:t>
            </a:r>
            <a:endParaRPr lang="en-US" altLang="ko-KR" sz="2400" b="1" dirty="0" smtClean="0">
              <a:solidFill>
                <a:schemeClr val="accent1"/>
              </a:solidFill>
              <a:latin typeface="+mn-ea"/>
            </a:endParaRPr>
          </a:p>
          <a:p>
            <a:pPr lvl="1">
              <a:lnSpc>
                <a:spcPts val="1800"/>
              </a:lnSpc>
            </a:pPr>
            <a:r>
              <a:rPr lang="en-US" altLang="ko-KR" sz="1800" dirty="0">
                <a:latin typeface="+mn-ea"/>
              </a:rPr>
              <a:t>QGIS</a:t>
            </a:r>
            <a:r>
              <a:rPr lang="ko-KR" altLang="en-US" sz="1800" dirty="0">
                <a:latin typeface="+mn-ea"/>
              </a:rPr>
              <a:t>의 공간처리 </a:t>
            </a:r>
            <a:r>
              <a:rPr lang="ko-KR" altLang="en-US" sz="1800" dirty="0" err="1">
                <a:latin typeface="+mn-ea"/>
              </a:rPr>
              <a:t>툴박스의</a:t>
            </a:r>
            <a:r>
              <a:rPr lang="ko-KR" altLang="en-US" sz="1800" dirty="0">
                <a:latin typeface="+mn-ea"/>
              </a:rPr>
              <a:t> </a:t>
            </a:r>
            <a:r>
              <a:rPr lang="ko-KR" altLang="en-US" sz="1800" dirty="0" err="1">
                <a:latin typeface="+mn-ea"/>
              </a:rPr>
              <a:t>프로세싱</a:t>
            </a:r>
            <a:r>
              <a:rPr lang="ko-KR" altLang="en-US" sz="1800" dirty="0">
                <a:latin typeface="+mn-ea"/>
              </a:rPr>
              <a:t> 스크립트를 생성하여 배치</a:t>
            </a:r>
            <a:r>
              <a:rPr lang="en-US" altLang="ko-KR" sz="1800" dirty="0">
                <a:latin typeface="+mn-ea"/>
              </a:rPr>
              <a:t>, </a:t>
            </a:r>
            <a:r>
              <a:rPr lang="ko-KR" altLang="en-US" sz="1800" dirty="0">
                <a:latin typeface="+mn-ea"/>
              </a:rPr>
              <a:t>분석 기능 </a:t>
            </a:r>
            <a:r>
              <a:rPr lang="ko-KR" altLang="en-US" sz="1800" dirty="0" smtClean="0">
                <a:latin typeface="+mn-ea"/>
              </a:rPr>
              <a:t>확장</a:t>
            </a:r>
            <a:endParaRPr lang="en-US" altLang="ko-KR" sz="1800" dirty="0" smtClean="0">
              <a:latin typeface="+mn-ea"/>
            </a:endParaRPr>
          </a:p>
          <a:p>
            <a:pPr lvl="1">
              <a:lnSpc>
                <a:spcPts val="1800"/>
              </a:lnSpc>
            </a:pPr>
            <a:r>
              <a:rPr lang="en-US" altLang="ko-KR" sz="1800" dirty="0">
                <a:latin typeface="+mn-ea"/>
              </a:rPr>
              <a:t>Vs ArcGIS </a:t>
            </a:r>
            <a:r>
              <a:rPr lang="en-US" altLang="ko-KR" sz="1800" dirty="0" err="1">
                <a:latin typeface="+mn-ea"/>
              </a:rPr>
              <a:t>ArcToolbox</a:t>
            </a:r>
            <a:r>
              <a:rPr lang="en-US" altLang="ko-KR" sz="1800" dirty="0">
                <a:latin typeface="+mn-ea"/>
              </a:rPr>
              <a:t> Script</a:t>
            </a:r>
          </a:p>
          <a:p>
            <a:pPr lvl="1">
              <a:lnSpc>
                <a:spcPts val="1800"/>
              </a:lnSpc>
            </a:pPr>
            <a:endParaRPr lang="en-US" altLang="ko-KR" sz="1800" b="1" dirty="0" smtClean="0">
              <a:latin typeface="+mn-ea"/>
            </a:endParaRPr>
          </a:p>
          <a:p>
            <a:pPr>
              <a:lnSpc>
                <a:spcPts val="1800"/>
              </a:lnSpc>
            </a:pPr>
            <a:r>
              <a:rPr lang="en-US" altLang="ko-KR" sz="2200" b="1" dirty="0">
                <a:latin typeface="+mn-ea"/>
              </a:rPr>
              <a:t>QGIS </a:t>
            </a:r>
            <a:r>
              <a:rPr lang="ko-KR" altLang="en-US" sz="2200" b="1" dirty="0">
                <a:latin typeface="+mn-ea"/>
              </a:rPr>
              <a:t>플러그인</a:t>
            </a:r>
            <a:endParaRPr lang="en-US" altLang="ko-KR" sz="22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>
                <a:latin typeface="+mn-ea"/>
              </a:rPr>
              <a:t>QGIS </a:t>
            </a:r>
            <a:r>
              <a:rPr lang="ko-KR" altLang="en-US" sz="1800" dirty="0">
                <a:latin typeface="+mn-ea"/>
              </a:rPr>
              <a:t>환경 내에서 데이터와 상호 작용하는 </a:t>
            </a:r>
            <a:r>
              <a:rPr lang="ko-KR" altLang="en-US" sz="1800" dirty="0" smtClean="0">
                <a:latin typeface="+mn-ea"/>
              </a:rPr>
              <a:t>도구 </a:t>
            </a:r>
            <a:r>
              <a:rPr lang="ko-KR" altLang="en-US" sz="1800" dirty="0">
                <a:latin typeface="+mn-ea"/>
              </a:rPr>
              <a:t>생성</a:t>
            </a:r>
            <a:r>
              <a:rPr lang="en-US" altLang="ko-KR" sz="1800" dirty="0">
                <a:latin typeface="+mn-ea"/>
              </a:rPr>
              <a:t>/</a:t>
            </a:r>
            <a:r>
              <a:rPr lang="ko-KR" altLang="en-US" sz="1800" dirty="0" smtClean="0">
                <a:latin typeface="+mn-ea"/>
              </a:rPr>
              <a:t>확장</a:t>
            </a:r>
            <a:endParaRPr lang="en-US" altLang="ko-KR" sz="18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smtClean="0">
                <a:latin typeface="+mn-ea"/>
              </a:rPr>
              <a:t>Vs ArcGIS </a:t>
            </a:r>
            <a:r>
              <a:rPr lang="en-US" altLang="ko-KR" sz="1800" dirty="0" err="1" smtClean="0">
                <a:latin typeface="+mn-ea"/>
              </a:rPr>
              <a:t>ITool</a:t>
            </a:r>
            <a:r>
              <a:rPr lang="en-US" altLang="ko-KR" sz="1800" dirty="0" smtClean="0">
                <a:latin typeface="+mn-ea"/>
              </a:rPr>
              <a:t>, </a:t>
            </a:r>
            <a:r>
              <a:rPr lang="en-US" altLang="ko-KR" sz="1800" dirty="0" err="1" smtClean="0">
                <a:latin typeface="+mn-ea"/>
              </a:rPr>
              <a:t>ICommand</a:t>
            </a:r>
            <a:r>
              <a:rPr lang="en-US" altLang="ko-KR" sz="1800" dirty="0" smtClean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확장</a:t>
            </a:r>
            <a:endParaRPr lang="en-US" altLang="ko-KR" sz="1800" b="1" dirty="0" smtClean="0">
              <a:latin typeface="+mn-ea"/>
            </a:endParaRPr>
          </a:p>
          <a:p>
            <a:pPr>
              <a:lnSpc>
                <a:spcPts val="1800"/>
              </a:lnSpc>
            </a:pPr>
            <a:endParaRPr lang="en-US" altLang="ko-KR" sz="1800" b="1" dirty="0" smtClean="0">
              <a:latin typeface="+mn-ea"/>
            </a:endParaRPr>
          </a:p>
          <a:p>
            <a:pPr>
              <a:lnSpc>
                <a:spcPts val="1800"/>
              </a:lnSpc>
            </a:pPr>
            <a:r>
              <a:rPr lang="fr-FR" altLang="ko-KR" sz="2200" b="1" dirty="0">
                <a:latin typeface="+mn-ea"/>
              </a:rPr>
              <a:t>PyQGIS</a:t>
            </a:r>
            <a:r>
              <a:rPr lang="ko-KR" altLang="en-US" sz="2200" b="1" dirty="0" err="1">
                <a:latin typeface="+mn-ea"/>
              </a:rPr>
              <a:t>를</a:t>
            </a:r>
            <a:r>
              <a:rPr lang="ko-KR" altLang="en-US" sz="2200" b="1" dirty="0">
                <a:latin typeface="+mn-ea"/>
              </a:rPr>
              <a:t> 이용한 </a:t>
            </a:r>
            <a:r>
              <a:rPr lang="ko-KR" altLang="en-US" sz="2200" b="1" dirty="0" smtClean="0">
                <a:latin typeface="+mn-ea"/>
              </a:rPr>
              <a:t>독립 </a:t>
            </a:r>
            <a:r>
              <a:rPr lang="ko-KR" altLang="en-US" sz="2200" b="1" dirty="0" err="1" smtClean="0">
                <a:latin typeface="+mn-ea"/>
              </a:rPr>
              <a:t>실행형</a:t>
            </a:r>
            <a:r>
              <a:rPr lang="ko-KR" altLang="en-US" sz="2200" b="1" dirty="0" smtClean="0">
                <a:latin typeface="+mn-ea"/>
              </a:rPr>
              <a:t> </a:t>
            </a:r>
            <a:r>
              <a:rPr lang="ko-KR" altLang="en-US" sz="2200" b="1" dirty="0">
                <a:latin typeface="+mn-ea"/>
              </a:rPr>
              <a:t>응용프로그램</a:t>
            </a:r>
            <a:endParaRPr lang="en-US" altLang="ko-KR" sz="2200" b="1" dirty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smtClean="0">
                <a:latin typeface="+mn-ea"/>
              </a:rPr>
              <a:t>QGIS </a:t>
            </a:r>
            <a:r>
              <a:rPr lang="ko-KR" altLang="en-US" sz="1800" dirty="0" smtClean="0">
                <a:latin typeface="+mn-ea"/>
              </a:rPr>
              <a:t>외부에서 </a:t>
            </a:r>
            <a:r>
              <a:rPr lang="en-US" altLang="ko-KR" sz="1800" dirty="0" smtClean="0">
                <a:latin typeface="+mn-ea"/>
              </a:rPr>
              <a:t>PyQGIS</a:t>
            </a:r>
            <a:r>
              <a:rPr lang="ko-KR" altLang="ko-KR" sz="1800" dirty="0" smtClean="0">
                <a:latin typeface="+mn-ea"/>
              </a:rPr>
              <a:t> </a:t>
            </a:r>
            <a:r>
              <a:rPr lang="ko-KR" altLang="ko-KR" sz="1800" dirty="0">
                <a:latin typeface="+mn-ea"/>
              </a:rPr>
              <a:t>및 Qt 라이브러리를 기반으로 하는 Python 응용 </a:t>
            </a:r>
            <a:r>
              <a:rPr lang="ko-KR" altLang="ko-KR" sz="1800" dirty="0" smtClean="0">
                <a:latin typeface="+mn-ea"/>
              </a:rPr>
              <a:t>프로그램</a:t>
            </a:r>
            <a:r>
              <a:rPr lang="en-US" altLang="ko-KR" sz="1800" dirty="0">
                <a:latin typeface="+mn-ea"/>
              </a:rPr>
              <a:t> </a:t>
            </a:r>
            <a:r>
              <a:rPr lang="ko-KR" altLang="en-US" sz="1800" dirty="0" smtClean="0">
                <a:latin typeface="+mn-ea"/>
              </a:rPr>
              <a:t>개발</a:t>
            </a:r>
            <a:endParaRPr lang="en-US" altLang="ko-KR" sz="18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800" dirty="0" smtClean="0">
                <a:latin typeface="+mn-ea"/>
              </a:rPr>
              <a:t>Vs ArcGIS Server &amp; Engine + GeoProcessing Script</a:t>
            </a:r>
            <a:endParaRPr lang="en-US" altLang="ko-KR" sz="18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89376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 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개요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오픈소스 소프트웨어란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?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</a:t>
            </a:fld>
            <a:endParaRPr lang="ko-KR" altLang="en-US">
              <a:latin typeface="+mn-ea"/>
            </a:endParaRPr>
          </a:p>
        </p:txBody>
      </p:sp>
      <p:sp>
        <p:nvSpPr>
          <p:cNvPr id="10" name="내용 개체 틀 1">
            <a:extLst>
              <a:ext uri="{FF2B5EF4-FFF2-40B4-BE49-F238E27FC236}">
                <a16:creationId xmlns="" xmlns:a16="http://schemas.microsoft.com/office/drawing/2014/main" id="{7B2B809F-581F-459E-93BD-FFB28FC7375B}"/>
              </a:ext>
            </a:extLst>
          </p:cNvPr>
          <p:cNvSpPr txBox="1">
            <a:spLocks/>
          </p:cNvSpPr>
          <p:nvPr/>
        </p:nvSpPr>
        <p:spPr>
          <a:xfrm>
            <a:off x="452438" y="1257437"/>
            <a:ext cx="9005886" cy="5292450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900" b="1" dirty="0">
                <a:solidFill>
                  <a:srgbClr val="0070C0"/>
                </a:solidFill>
                <a:latin typeface="+mn-ea"/>
              </a:rPr>
              <a:t>FOSS (Free and Open Source Software) &amp; FOSS4G(FOSS + for </a:t>
            </a:r>
            <a:r>
              <a:rPr lang="en-US" altLang="ko-KR" sz="2900" b="1" dirty="0" err="1">
                <a:solidFill>
                  <a:srgbClr val="0070C0"/>
                </a:solidFill>
                <a:latin typeface="+mn-ea"/>
              </a:rPr>
              <a:t>GeoSpatial</a:t>
            </a:r>
            <a:r>
              <a:rPr lang="en-US" altLang="ko-KR" sz="2900" b="1" dirty="0">
                <a:solidFill>
                  <a:srgbClr val="0070C0"/>
                </a:solidFill>
                <a:latin typeface="+mn-ea"/>
              </a:rPr>
              <a:t>)</a:t>
            </a:r>
          </a:p>
          <a:p>
            <a:pPr lvl="1">
              <a:lnSpc>
                <a:spcPct val="120000"/>
              </a:lnSpc>
            </a:pPr>
            <a:endParaRPr lang="en-US" altLang="ko-KR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latin typeface="+mn-ea"/>
              </a:rPr>
              <a:t>특정 라이선스에 따라 소프트웨어의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소스코드가 공개</a:t>
            </a:r>
            <a:r>
              <a:rPr lang="ko-KR" altLang="en-US" dirty="0" smtClean="0">
                <a:latin typeface="+mn-ea"/>
              </a:rPr>
              <a:t>되어 있음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FOSS </a:t>
            </a:r>
            <a:r>
              <a:rPr lang="ko-KR" altLang="en-US" dirty="0" smtClean="0">
                <a:latin typeface="+mn-ea"/>
              </a:rPr>
              <a:t>사용자는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소프트웨어에 대한 자유로운 이용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복사</a:t>
            </a:r>
            <a:r>
              <a:rPr lang="en-US" altLang="ko-KR" dirty="0" smtClean="0">
                <a:solidFill>
                  <a:srgbClr val="FF0000"/>
                </a:solidFill>
                <a:latin typeface="+mn-ea"/>
              </a:rPr>
              <a:t>, 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수정 및 </a:t>
            </a:r>
            <a:r>
              <a:rPr lang="ko-KR" altLang="en-US" dirty="0" err="1" smtClean="0">
                <a:solidFill>
                  <a:srgbClr val="FF0000"/>
                </a:solidFill>
                <a:latin typeface="+mn-ea"/>
              </a:rPr>
              <a:t>재배포의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 권한</a:t>
            </a:r>
            <a:r>
              <a:rPr lang="ko-KR" altLang="en-US" dirty="0" smtClean="0">
                <a:latin typeface="+mn-ea"/>
              </a:rPr>
              <a:t>을 부여 받음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FOSS</a:t>
            </a:r>
            <a:r>
              <a:rPr lang="ko-KR" altLang="en-US" dirty="0" smtClean="0">
                <a:latin typeface="+mn-ea"/>
              </a:rPr>
              <a:t>를 사용해 발생하는 문제는 저작자가 아닌 사용자의 책임임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FOSS</a:t>
            </a:r>
            <a:r>
              <a:rPr lang="ko-KR" altLang="en-US" dirty="0" smtClean="0">
                <a:latin typeface="+mn-ea"/>
              </a:rPr>
              <a:t>를 사용해서 생산한 데이터 등은 사용자에게 권한이 있음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FOSS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 smtClean="0">
                <a:latin typeface="+mn-ea"/>
              </a:rPr>
              <a:t>Free</a:t>
            </a:r>
            <a:r>
              <a:rPr lang="ko-KR" altLang="en-US" dirty="0" smtClean="0">
                <a:latin typeface="+mn-ea"/>
              </a:rPr>
              <a:t>는 ‘공짜’를 의미하는 것이 아니라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사용자가 소스코드에 접근하고 프로그램을 사용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수정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재배포할</a:t>
            </a:r>
            <a:r>
              <a:rPr lang="ko-KR" altLang="en-US" dirty="0" smtClean="0">
                <a:latin typeface="+mn-ea"/>
              </a:rPr>
              <a:t> 수 있는 ‘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자유</a:t>
            </a:r>
            <a:r>
              <a:rPr lang="ko-KR" altLang="en-US" dirty="0" smtClean="0">
                <a:latin typeface="+mn-ea"/>
              </a:rPr>
              <a:t>’를 의미함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FOSS</a:t>
            </a:r>
            <a:r>
              <a:rPr lang="ko-KR" altLang="en-US" dirty="0" smtClean="0">
                <a:latin typeface="+mn-ea"/>
              </a:rPr>
              <a:t>는 개방형 표준</a:t>
            </a:r>
            <a:r>
              <a:rPr lang="en-US" altLang="ko-KR" dirty="0" smtClean="0">
                <a:latin typeface="+mn-ea"/>
              </a:rPr>
              <a:t>(Open Standard)</a:t>
            </a:r>
            <a:r>
              <a:rPr lang="ko-KR" altLang="en-US" dirty="0" smtClean="0">
                <a:latin typeface="+mn-ea"/>
              </a:rPr>
              <a:t>과는 다른 의미임 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20000"/>
              </a:lnSpc>
            </a:pPr>
            <a:r>
              <a:rPr lang="ko-KR" altLang="en-US" dirty="0" smtClean="0">
                <a:latin typeface="+mn-ea"/>
              </a:rPr>
              <a:t>하지만 일반적으로 </a:t>
            </a:r>
            <a:r>
              <a:rPr lang="en-US" altLang="ko-KR" dirty="0" smtClean="0">
                <a:latin typeface="+mn-ea"/>
              </a:rPr>
              <a:t>FOSS</a:t>
            </a:r>
            <a:r>
              <a:rPr lang="ko-KR" altLang="en-US" dirty="0" smtClean="0">
                <a:latin typeface="+mn-ea"/>
              </a:rPr>
              <a:t>는 국제적인 표준을 따르는 경향이 있음 </a:t>
            </a:r>
            <a:endParaRPr lang="en-US" altLang="ko-KR" dirty="0" smtClean="0">
              <a:latin typeface="+mn-ea"/>
            </a:endParaRP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r>
              <a:rPr lang="en-US" altLang="ko-KR" b="1" dirty="0" smtClean="0">
                <a:solidFill>
                  <a:srgbClr val="FF0000"/>
                </a:solidFill>
                <a:latin typeface="+mn-ea"/>
              </a:rPr>
              <a:t>OGC</a:t>
            </a:r>
            <a:r>
              <a:rPr lang="ko-KR" altLang="en-US" dirty="0" smtClean="0">
                <a:latin typeface="+mn-ea"/>
              </a:rPr>
              <a:t>와 </a:t>
            </a:r>
            <a:r>
              <a:rPr lang="en-US" altLang="ko-KR" dirty="0" smtClean="0">
                <a:latin typeface="+mn-ea"/>
              </a:rPr>
              <a:t>OSGeo</a:t>
            </a:r>
            <a:r>
              <a:rPr lang="ko-KR" altLang="en-US" dirty="0" smtClean="0">
                <a:latin typeface="+mn-ea"/>
              </a:rPr>
              <a:t>는 서로 다른 조직</a:t>
            </a:r>
            <a:r>
              <a:rPr lang="en-US" altLang="ko-KR" dirty="0" smtClean="0">
                <a:latin typeface="+mn-ea"/>
              </a:rPr>
              <a:t>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ü"/>
            </a:pPr>
            <a:endParaRPr lang="en-US" altLang="ko-KR" dirty="0" smtClean="0">
              <a:latin typeface="+mn-ea"/>
            </a:endParaRPr>
          </a:p>
          <a:p>
            <a:pPr>
              <a:lnSpc>
                <a:spcPct val="120000"/>
              </a:lnSpc>
            </a:pPr>
            <a:r>
              <a:rPr lang="ko-KR" altLang="en-US" dirty="0" smtClean="0">
                <a:latin typeface="+mn-ea"/>
              </a:rPr>
              <a:t>오픈소스 소프트웨어의 ‘</a:t>
            </a:r>
            <a:r>
              <a:rPr lang="ko-KR" altLang="en-US" dirty="0" smtClean="0">
                <a:solidFill>
                  <a:srgbClr val="FF0000"/>
                </a:solidFill>
                <a:latin typeface="+mn-ea"/>
              </a:rPr>
              <a:t>자유</a:t>
            </a:r>
            <a:r>
              <a:rPr lang="ko-KR" altLang="en-US" dirty="0" smtClean="0">
                <a:latin typeface="+mn-ea"/>
              </a:rPr>
              <a:t>’는 다음과 같은 의미를 지님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Freedom of Use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Freedom of Copy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Freedom of Modify</a:t>
            </a:r>
          </a:p>
          <a:p>
            <a:pPr lvl="1">
              <a:lnSpc>
                <a:spcPct val="120000"/>
              </a:lnSpc>
            </a:pPr>
            <a:r>
              <a:rPr lang="en-US" altLang="ko-KR" dirty="0" smtClean="0">
                <a:latin typeface="+mn-ea"/>
              </a:rPr>
              <a:t>Freedom of Redistribute</a:t>
            </a:r>
            <a:endParaRPr lang="ko-KR" altLang="en-US" dirty="0">
              <a:latin typeface="+mn-ea"/>
            </a:endParaRPr>
          </a:p>
        </p:txBody>
      </p:sp>
      <p:pic>
        <p:nvPicPr>
          <p:cNvPr id="11" name="Picture 4" descr="http://4.bp.blogspot.com/-StWqPUlgDFg/USKXret_8MI/AAAAAAAAAIw/an3Gany6PHE/s1600/1.png">
            <a:extLst>
              <a:ext uri="{FF2B5EF4-FFF2-40B4-BE49-F238E27FC236}">
                <a16:creationId xmlns="" xmlns:a16="http://schemas.microsoft.com/office/drawing/2014/main" id="{686721A9-74D0-4ABC-BA31-05CE81E1D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9288" y="4876799"/>
            <a:ext cx="1344144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57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PyQGIS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로 할 수 있는 것들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공간 처리 </a:t>
              </a:r>
              <a:r>
                <a:rPr lang="ko-KR" altLang="en-US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툴박스의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확장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공간처리 </a:t>
            </a:r>
            <a:r>
              <a:rPr lang="ko-KR" altLang="en-US" sz="1600" b="1" spc="-24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툴박스</a:t>
            </a: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 스크립트를 이용하여 나만의 툴을 생성</a:t>
            </a:r>
            <a:endParaRPr lang="en-US" altLang="ko-KR" sz="16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40</a:t>
            </a:fld>
            <a:endParaRPr lang="ko-KR" altLang="en-US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42" y="1899700"/>
            <a:ext cx="8483038" cy="455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76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PyQGIS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로 할 수 있는 것들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플러그인 개발을 통한 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QGIS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기능 확장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UI</a:t>
            </a: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를 가진 플러그인 개발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41</a:t>
            </a:fld>
            <a:endParaRPr lang="ko-KR" altLang="en-US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437" y="1710647"/>
            <a:ext cx="6105785" cy="327329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329" y="3259627"/>
            <a:ext cx="5879031" cy="3169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6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Python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Python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42</a:t>
            </a:fld>
            <a:endParaRPr lang="ko-KR" altLang="en-US">
              <a:latin typeface="+mn-ea"/>
            </a:endParaRPr>
          </a:p>
        </p:txBody>
      </p:sp>
      <p:pic>
        <p:nvPicPr>
          <p:cNvPr id="11" name="Picture 4" descr="Python logo and wordmark.sv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7347" y="1271225"/>
            <a:ext cx="1810977" cy="53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내용 개체 틀 2"/>
          <p:cNvSpPr txBox="1">
            <a:spLocks/>
          </p:cNvSpPr>
          <p:nvPr/>
        </p:nvSpPr>
        <p:spPr>
          <a:xfrm>
            <a:off x="452438" y="1443355"/>
            <a:ext cx="9005886" cy="5046053"/>
          </a:xfrm>
          <a:prstGeom prst="rect">
            <a:avLst/>
          </a:prstGeom>
        </p:spPr>
        <p:txBody>
          <a:bodyPr>
            <a:normAutofit fontScale="850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9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Python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>
                <a:latin typeface="+mn-ea"/>
              </a:rPr>
              <a:t>1990</a:t>
            </a:r>
            <a:r>
              <a:rPr lang="ko-KR" altLang="en-US" sz="1400" dirty="0">
                <a:latin typeface="+mn-ea"/>
              </a:rPr>
              <a:t>년 암스테르담의 귀도 반 </a:t>
            </a:r>
            <a:r>
              <a:rPr lang="ko-KR" altLang="en-US" sz="1400" dirty="0" err="1">
                <a:latin typeface="+mn-ea"/>
              </a:rPr>
              <a:t>로섬</a:t>
            </a:r>
            <a:r>
              <a:rPr lang="en-US" altLang="ko-KR" sz="1400" dirty="0">
                <a:latin typeface="+mn-ea"/>
              </a:rPr>
              <a:t>(Guido Van Rossum)</a:t>
            </a:r>
            <a:r>
              <a:rPr lang="ko-KR" altLang="en-US" sz="1400" dirty="0">
                <a:latin typeface="+mn-ea"/>
              </a:rPr>
              <a:t>이 개발한 인터프리터 언어</a:t>
            </a: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플랫폼 독립적이며 인터프리터 식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객체지향적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동적 타이핑의 대화형 언어</a:t>
            </a: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endParaRPr lang="en-US" altLang="ko-KR" sz="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900" b="1" dirty="0" smtClean="0">
                <a:latin typeface="+mn-ea"/>
              </a:rPr>
              <a:t>특징</a:t>
            </a:r>
            <a:endParaRPr lang="en-US" altLang="ko-KR" sz="1900" b="1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70C0"/>
                </a:solidFill>
                <a:latin typeface="+mn-ea"/>
              </a:rPr>
              <a:t>가독성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간결한 구조를 가지며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들여쓰기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통상적으로 </a:t>
            </a:r>
            <a:r>
              <a:rPr lang="en-US" altLang="ko-KR" sz="1400" dirty="0" smtClean="0">
                <a:latin typeface="+mn-ea"/>
              </a:rPr>
              <a:t>4 Spacebar)</a:t>
            </a:r>
            <a:r>
              <a:rPr lang="ko-KR" altLang="en-US" sz="1400" dirty="0" smtClean="0">
                <a:latin typeface="+mn-ea"/>
              </a:rPr>
              <a:t>로 코드블록 구분</a:t>
            </a: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ko-KR" altLang="en-US" sz="1400" b="1" dirty="0" smtClean="0">
                <a:solidFill>
                  <a:srgbClr val="0070C0"/>
                </a:solidFill>
                <a:latin typeface="+mn-ea"/>
              </a:rPr>
              <a:t>풍부한 라이브러리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광범위한 라이브러리를 기본적으로 포함하며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다양한 분야에서 개발되어진 외부 라이브러리가 풍부하고 확장이 용이 </a:t>
            </a:r>
            <a:r>
              <a:rPr lang="en-US" altLang="ko-KR" sz="1400" dirty="0" smtClean="0">
                <a:latin typeface="+mn-ea"/>
              </a:rPr>
              <a:t>(import ***)</a:t>
            </a:r>
          </a:p>
          <a:p>
            <a:pPr lvl="1">
              <a:lnSpc>
                <a:spcPct val="150000"/>
              </a:lnSpc>
            </a:pPr>
            <a:r>
              <a:rPr lang="ko-KR" altLang="en-US" sz="1400" b="1" dirty="0" err="1" smtClean="0">
                <a:solidFill>
                  <a:srgbClr val="0070C0"/>
                </a:solidFill>
                <a:latin typeface="+mn-ea"/>
              </a:rPr>
              <a:t>접착성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: </a:t>
            </a:r>
            <a:r>
              <a:rPr lang="ko-KR" altLang="en-US" sz="1400" dirty="0" smtClean="0">
                <a:latin typeface="+mn-ea"/>
              </a:rPr>
              <a:t>라이브러리의 추가가 쉽고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다른 프로그래밍 언어와 연동이 용이</a:t>
            </a:r>
            <a:endParaRPr lang="en-US" altLang="ko-KR" sz="14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400" b="1" dirty="0" smtClean="0">
                <a:solidFill>
                  <a:srgbClr val="0070C0"/>
                </a:solidFill>
                <a:latin typeface="+mn-ea"/>
              </a:rPr>
              <a:t>Open Source</a:t>
            </a:r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: Python Software Foundation License</a:t>
            </a:r>
          </a:p>
          <a:p>
            <a:pPr lvl="1">
              <a:lnSpc>
                <a:spcPct val="150000"/>
              </a:lnSpc>
            </a:pPr>
            <a:endParaRPr lang="en-US" altLang="ko-KR" sz="500" dirty="0" smtClean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900" b="1" dirty="0" smtClean="0">
                <a:latin typeface="+mn-ea"/>
              </a:rPr>
              <a:t>종류</a:t>
            </a:r>
            <a:endParaRPr lang="en-US" altLang="ko-KR" sz="1900" b="1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smtClean="0">
                <a:latin typeface="+mn-ea"/>
              </a:rPr>
              <a:t>C Python : C</a:t>
            </a:r>
            <a:r>
              <a:rPr lang="ko-KR" altLang="en-US" sz="1600" dirty="0" smtClean="0">
                <a:latin typeface="+mn-ea"/>
              </a:rPr>
              <a:t>로 작성된 인터프리터</a:t>
            </a:r>
            <a:endParaRPr lang="en-US" altLang="ko-KR" sz="16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>
                <a:latin typeface="+mn-ea"/>
              </a:rPr>
              <a:t>Jython</a:t>
            </a:r>
            <a:r>
              <a:rPr lang="en-US" altLang="ko-KR" sz="1600" dirty="0" smtClean="0">
                <a:latin typeface="+mn-ea"/>
              </a:rPr>
              <a:t> : JVM </a:t>
            </a:r>
            <a:r>
              <a:rPr lang="ko-KR" altLang="en-US" sz="1600" dirty="0" smtClean="0">
                <a:latin typeface="+mn-ea"/>
              </a:rPr>
              <a:t>용 인터프리터</a:t>
            </a:r>
            <a:r>
              <a:rPr lang="en-US" altLang="ko-KR" sz="1600" dirty="0" smtClean="0">
                <a:latin typeface="+mn-ea"/>
              </a:rPr>
              <a:t>, </a:t>
            </a:r>
            <a:r>
              <a:rPr lang="ko-KR" altLang="en-US" sz="1600" dirty="0" smtClean="0">
                <a:latin typeface="+mn-ea"/>
              </a:rPr>
              <a:t>예전의 </a:t>
            </a:r>
            <a:r>
              <a:rPr lang="ko-KR" altLang="en-US" sz="1600" dirty="0" err="1" smtClean="0">
                <a:latin typeface="+mn-ea"/>
              </a:rPr>
              <a:t>제이파이썬</a:t>
            </a:r>
            <a:endParaRPr lang="en-US" altLang="ko-KR" sz="16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>
                <a:latin typeface="+mn-ea"/>
              </a:rPr>
              <a:t>IronPython</a:t>
            </a:r>
            <a:r>
              <a:rPr lang="en-US" altLang="ko-KR" sz="1600" dirty="0" smtClean="0">
                <a:latin typeface="+mn-ea"/>
              </a:rPr>
              <a:t> : .NET </a:t>
            </a:r>
            <a:r>
              <a:rPr lang="ko-KR" altLang="en-US" sz="1600" dirty="0" smtClean="0">
                <a:latin typeface="+mn-ea"/>
              </a:rPr>
              <a:t>플랫폼 용 인터프리터</a:t>
            </a:r>
            <a:endParaRPr lang="en-US" altLang="ko-KR" sz="1600" dirty="0" smtClean="0">
              <a:latin typeface="+mn-ea"/>
            </a:endParaRPr>
          </a:p>
          <a:p>
            <a:pPr lvl="1">
              <a:lnSpc>
                <a:spcPct val="150000"/>
              </a:lnSpc>
            </a:pPr>
            <a:r>
              <a:rPr lang="en-US" altLang="ko-KR" sz="1600" dirty="0" err="1" smtClean="0">
                <a:latin typeface="+mn-ea"/>
              </a:rPr>
              <a:t>PyPy</a:t>
            </a:r>
            <a:r>
              <a:rPr lang="en-US" altLang="ko-KR" sz="1600" dirty="0" smtClean="0">
                <a:latin typeface="+mn-ea"/>
              </a:rPr>
              <a:t> : Python</a:t>
            </a:r>
            <a:r>
              <a:rPr lang="ko-KR" altLang="en-US" sz="1600" dirty="0" smtClean="0">
                <a:latin typeface="+mn-ea"/>
              </a:rPr>
              <a:t>으로 작성된 </a:t>
            </a:r>
            <a:r>
              <a:rPr lang="en-US" altLang="ko-KR" sz="1600" dirty="0" smtClean="0">
                <a:latin typeface="+mn-ea"/>
              </a:rPr>
              <a:t>Python </a:t>
            </a:r>
            <a:r>
              <a:rPr lang="ko-KR" altLang="en-US" sz="1600" dirty="0" smtClean="0">
                <a:latin typeface="+mn-ea"/>
              </a:rPr>
              <a:t>인터프리터</a:t>
            </a:r>
            <a:r>
              <a:rPr lang="en-US" altLang="ko-KR" sz="1600" dirty="0" smtClean="0">
                <a:latin typeface="+mn-ea"/>
              </a:rPr>
              <a:t>… </a:t>
            </a:r>
            <a:r>
              <a:rPr lang="ko-KR" altLang="en-US" sz="1600" dirty="0" smtClean="0">
                <a:latin typeface="+mn-ea"/>
              </a:rPr>
              <a:t>등</a:t>
            </a:r>
            <a:endParaRPr lang="en-US" altLang="ko-KR" sz="1600" dirty="0" smtClean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965" y="4401785"/>
            <a:ext cx="2625173" cy="174812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668778" y="6232072"/>
            <a:ext cx="299793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00" dirty="0">
                <a:latin typeface="+mn-ea"/>
              </a:rPr>
              <a:t>https://en.wikipedia.org/wiki/Guido_van_Rossum</a:t>
            </a:r>
          </a:p>
        </p:txBody>
      </p:sp>
    </p:spTree>
    <p:extLst>
      <p:ext uri="{BB962C8B-B14F-4D97-AF65-F5344CB8AC3E}">
        <p14:creationId xmlns:p14="http://schemas.microsoft.com/office/powerpoint/2010/main" val="250108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04.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Qt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43</a:t>
            </a:fld>
            <a:endParaRPr lang="ko-KR" altLang="en-US">
              <a:latin typeface="+mn-ea"/>
            </a:endParaRPr>
          </a:p>
        </p:txBody>
      </p:sp>
      <p:sp>
        <p:nvSpPr>
          <p:cNvPr id="11" name="내용 개체 틀 2"/>
          <p:cNvSpPr txBox="1">
            <a:spLocks/>
          </p:cNvSpPr>
          <p:nvPr/>
        </p:nvSpPr>
        <p:spPr>
          <a:xfrm>
            <a:off x="452437" y="1323789"/>
            <a:ext cx="9005887" cy="24458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b="1" dirty="0" err="1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Qt</a:t>
            </a:r>
            <a:r>
              <a:rPr lang="en-US" altLang="ko-KR" sz="16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(</a:t>
            </a:r>
            <a:r>
              <a:rPr lang="ko-KR" altLang="en-US" sz="16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프레임워크</a:t>
            </a:r>
            <a:r>
              <a:rPr lang="en-US" altLang="ko-KR" sz="16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) : </a:t>
            </a:r>
            <a:r>
              <a:rPr lang="en-US" altLang="ko-KR" sz="1600" b="1" dirty="0" smtClean="0">
                <a:solidFill>
                  <a:srgbClr val="404040"/>
                </a:solidFill>
                <a:latin typeface="+mn-ea"/>
                <a:cs typeface="맑은 고딕" pitchFamily="50" charset="-128"/>
                <a:hlinkClick r:id="rId3"/>
              </a:rPr>
              <a:t>http://www.qt.io/</a:t>
            </a:r>
            <a:r>
              <a:rPr lang="en-US" altLang="ko-KR" sz="1600" b="1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GUI </a:t>
            </a:r>
            <a:r>
              <a:rPr lang="ko-KR" altLang="en-US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프로그램 개발에 널리 사용</a:t>
            </a:r>
            <a:endParaRPr lang="en-US" altLang="ko-KR" sz="1500" dirty="0" smtClean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ko-KR" altLang="en-US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윈도우</a:t>
            </a: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</a:t>
            </a:r>
            <a:r>
              <a:rPr lang="ko-KR" altLang="en-US" sz="1500" dirty="0" err="1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리눅스</a:t>
            </a: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</a:t>
            </a:r>
            <a:r>
              <a:rPr lang="ko-KR" altLang="en-US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맥 </a:t>
            </a: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OS X, </a:t>
            </a:r>
            <a:r>
              <a:rPr lang="ko-KR" altLang="en-US" sz="1500" dirty="0" err="1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임베디드</a:t>
            </a:r>
            <a:r>
              <a:rPr lang="ko-KR" altLang="en-US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ko-KR" altLang="en-US" sz="1500" dirty="0" err="1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리눅스</a:t>
            </a: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</a:t>
            </a:r>
            <a:r>
              <a:rPr lang="ko-KR" altLang="en-US" sz="1500" dirty="0" err="1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심비안</a:t>
            </a:r>
            <a:r>
              <a:rPr lang="ko-KR" altLang="en-US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등 크로스 플랫폼 프레임워크</a:t>
            </a:r>
            <a:endParaRPr lang="en-US" altLang="ko-KR" sz="1500" dirty="0" smtClean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C++</a:t>
            </a:r>
            <a:r>
              <a:rPr lang="ko-KR" altLang="en-US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을 주로 사용하지만</a:t>
            </a: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 </a:t>
            </a:r>
            <a:r>
              <a:rPr lang="en-US" altLang="ko-KR" sz="1500" b="1" dirty="0" smtClean="0">
                <a:solidFill>
                  <a:srgbClr val="FF0000"/>
                </a:solidFill>
                <a:latin typeface="+mn-ea"/>
                <a:cs typeface="맑은 고딕" pitchFamily="50" charset="-128"/>
              </a:rPr>
              <a:t>Python</a:t>
            </a: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</a:t>
            </a:r>
            <a:r>
              <a:rPr lang="ko-KR" altLang="en-US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루비</a:t>
            </a: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C, </a:t>
            </a:r>
            <a:r>
              <a:rPr lang="ko-KR" altLang="en-US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펄</a:t>
            </a: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, </a:t>
            </a:r>
            <a:r>
              <a:rPr lang="ko-KR" altLang="en-US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파스칼 등 과도 연동</a:t>
            </a:r>
            <a:endParaRPr lang="en-US" altLang="ko-KR" sz="1500" dirty="0" smtClean="0">
              <a:solidFill>
                <a:srgbClr val="404040"/>
              </a:solidFill>
              <a:latin typeface="+mn-ea"/>
              <a:cs typeface="맑은 고딕" pitchFamily="50" charset="-128"/>
            </a:endParaRP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solidFill>
                  <a:srgbClr val="404040"/>
                </a:solidFill>
                <a:latin typeface="+mn-ea"/>
                <a:cs typeface="맑은 고딕" pitchFamily="50" charset="-128"/>
              </a:rPr>
              <a:t>License : </a:t>
            </a:r>
            <a:r>
              <a:rPr lang="en-US" altLang="ko-KR" sz="1500" b="1" dirty="0" smtClean="0">
                <a:solidFill>
                  <a:srgbClr val="0070C0"/>
                </a:solidFill>
                <a:latin typeface="+mn-ea"/>
                <a:cs typeface="맑은 고딕" pitchFamily="50" charset="-128"/>
              </a:rPr>
              <a:t>GNU LGPL 2.1, GNU GPL 3.0</a:t>
            </a:r>
          </a:p>
          <a:p>
            <a:pPr lvl="1">
              <a:lnSpc>
                <a:spcPct val="150000"/>
              </a:lnSpc>
            </a:pPr>
            <a:r>
              <a:rPr lang="en-US" altLang="ko-KR" sz="1500" dirty="0" smtClean="0">
                <a:latin typeface="+mn-ea"/>
                <a:cs typeface="맑은 고딕" pitchFamily="50" charset="-128"/>
              </a:rPr>
              <a:t>QGIS 3.22.x </a:t>
            </a:r>
            <a:r>
              <a:rPr lang="ko-KR" altLang="en-US" sz="1500" dirty="0" smtClean="0">
                <a:latin typeface="+mn-ea"/>
                <a:cs typeface="맑은 고딕" pitchFamily="50" charset="-128"/>
              </a:rPr>
              <a:t>에서는 </a:t>
            </a:r>
            <a:r>
              <a:rPr lang="en-US" altLang="ko-KR" sz="1500" b="1" dirty="0" err="1" smtClean="0">
                <a:solidFill>
                  <a:srgbClr val="0070C0"/>
                </a:solidFill>
                <a:latin typeface="+mn-ea"/>
                <a:cs typeface="맑은 고딕" pitchFamily="50" charset="-128"/>
              </a:rPr>
              <a:t>Qt</a:t>
            </a:r>
            <a:r>
              <a:rPr lang="en-US" altLang="ko-KR" sz="1500" b="1" dirty="0" smtClean="0">
                <a:solidFill>
                  <a:srgbClr val="0070C0"/>
                </a:solidFill>
                <a:latin typeface="+mn-ea"/>
                <a:cs typeface="맑은 고딕" pitchFamily="50" charset="-128"/>
              </a:rPr>
              <a:t> Designer 5.15.3</a:t>
            </a:r>
            <a:r>
              <a:rPr lang="en-US" altLang="ko-KR" sz="1500" dirty="0" smtClean="0">
                <a:latin typeface="+mn-ea"/>
                <a:cs typeface="맑은 고딕" pitchFamily="50" charset="-128"/>
              </a:rPr>
              <a:t> </a:t>
            </a:r>
            <a:r>
              <a:rPr lang="ko-KR" altLang="en-US" sz="1500" dirty="0" smtClean="0">
                <a:latin typeface="+mn-ea"/>
                <a:cs typeface="맑은 고딕" pitchFamily="50" charset="-128"/>
              </a:rPr>
              <a:t>버전을 내장</a:t>
            </a:r>
            <a:endParaRPr lang="en-US" altLang="ko-KR" sz="1500" dirty="0">
              <a:latin typeface="+mn-ea"/>
              <a:cs typeface="맑은 고딕" pitchFamily="50" charset="-128"/>
            </a:endParaRPr>
          </a:p>
        </p:txBody>
      </p:sp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21" y="3918076"/>
            <a:ext cx="4351389" cy="2571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5831832" y="3490056"/>
            <a:ext cx="3765216" cy="412590"/>
          </a:xfrm>
          <a:prstGeom prst="rect">
            <a:avLst/>
          </a:prstGeom>
          <a:noFill/>
        </p:spPr>
        <p:txBody>
          <a:bodyPr wrap="none" lIns="180000" tIns="90000" rIns="180000" bIns="90000" rtlCol="0" anchor="ctr" anchorCtr="0">
            <a:spAutoFit/>
          </a:bodyPr>
          <a:lstStyle/>
          <a:p>
            <a:pPr algn="ctr"/>
            <a:r>
              <a:rPr lang="en-US" altLang="ko-KR" sz="1500" b="1" i="1" dirty="0">
                <a:solidFill>
                  <a:srgbClr val="0070C0"/>
                </a:solidFill>
                <a:latin typeface="+mn-ea"/>
              </a:rPr>
              <a:t>https://doc.qt.io/qt-5.15/classes.html</a:t>
            </a:r>
            <a:endParaRPr lang="ko-KR" altLang="en-US" sz="1500" b="1" i="1" dirty="0" smtClean="0">
              <a:solidFill>
                <a:srgbClr val="0070C0"/>
              </a:solidFill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06222" y="3829323"/>
            <a:ext cx="3126996" cy="2660377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534" y="996284"/>
            <a:ext cx="3817951" cy="8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54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04.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PyQt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5(</a:t>
              </a: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Qt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for python) API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https://doc.qt.io/qtforpython-5/api.html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44</a:t>
            </a:fld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014" y="1861156"/>
            <a:ext cx="8322732" cy="4681537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413250" y="1808163"/>
            <a:ext cx="2054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https://www.qt.io/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374" y="934689"/>
            <a:ext cx="3817951" cy="8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3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04.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PyQt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5(</a:t>
              </a:r>
              <a:r>
                <a:rPr lang="en-US" altLang="ko-KR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Qt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for python) API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https://www.riverbankcomputing.com/software/pyqt/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45</a:t>
            </a:fld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7400"/>
          <a:stretch/>
        </p:blipFill>
        <p:spPr>
          <a:xfrm>
            <a:off x="452436" y="1887429"/>
            <a:ext cx="8965349" cy="416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5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04.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PyQt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err="1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Qt</a:t>
              </a: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Designer 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QGIS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에 내장된 </a:t>
            </a:r>
            <a:r>
              <a:rPr lang="en-US" altLang="ko-KR" sz="1600" b="1" dirty="0" err="1">
                <a:solidFill>
                  <a:srgbClr val="0070C0"/>
                </a:solidFill>
                <a:latin typeface="+mn-ea"/>
              </a:rPr>
              <a:t>Qt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 Designer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는 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QGIS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커스텀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</a:t>
            </a: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위젯을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포함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46</a:t>
            </a:fld>
            <a:endParaRPr lang="ko-KR" altLang="en-US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188" y="1649135"/>
            <a:ext cx="8923136" cy="4786891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35188" y="2611174"/>
            <a:ext cx="1670130" cy="3569583"/>
          </a:xfrm>
          <a:prstGeom prst="rect">
            <a:avLst/>
          </a:prstGeom>
          <a:noFill/>
          <a:ln w="12700">
            <a:solidFill>
              <a:schemeClr val="accent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6284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PyQGIS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핵심 컴포넌트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https://</a:t>
            </a:r>
            <a:r>
              <a:rPr lang="en-US" altLang="ko-KR" sz="11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qgis.org/pyqgis/3.28/index.html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5384919" y="6585595"/>
            <a:ext cx="2228850" cy="227782"/>
          </a:xfrm>
        </p:spPr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47</a:t>
            </a:fld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r="42244"/>
          <a:stretch/>
        </p:blipFill>
        <p:spPr>
          <a:xfrm>
            <a:off x="452439" y="1809648"/>
            <a:ext cx="4805361" cy="4680052"/>
          </a:xfrm>
          <a:prstGeom prst="rect">
            <a:avLst/>
          </a:prstGeom>
        </p:spPr>
      </p:pic>
      <p:grpSp>
        <p:nvGrpSpPr>
          <p:cNvPr id="174" name="그룹 173">
            <a:extLst>
              <a:ext uri="{FF2B5EF4-FFF2-40B4-BE49-F238E27FC236}">
                <a16:creationId xmlns="" xmlns:a16="http://schemas.microsoft.com/office/drawing/2014/main" id="{33AB57A1-D2AD-4F95-AEFE-39A38E569B0E}"/>
              </a:ext>
            </a:extLst>
          </p:cNvPr>
          <p:cNvGrpSpPr/>
          <p:nvPr/>
        </p:nvGrpSpPr>
        <p:grpSpPr>
          <a:xfrm>
            <a:off x="5384919" y="2013077"/>
            <a:ext cx="4325181" cy="525555"/>
            <a:chOff x="340307" y="2150331"/>
            <a:chExt cx="5323300" cy="646837"/>
          </a:xfrm>
        </p:grpSpPr>
        <p:sp>
          <p:nvSpPr>
            <p:cNvPr id="175" name="직사각형 174">
              <a:extLst>
                <a:ext uri="{FF2B5EF4-FFF2-40B4-BE49-F238E27FC236}">
                  <a16:creationId xmlns="" xmlns:a16="http://schemas.microsoft.com/office/drawing/2014/main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QGIS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핵심 기능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endParaRPr>
            </a:p>
          </p:txBody>
        </p:sp>
        <p:grpSp>
          <p:nvGrpSpPr>
            <p:cNvPr id="176" name="그룹 175">
              <a:extLst>
                <a:ext uri="{FF2B5EF4-FFF2-40B4-BE49-F238E27FC236}">
                  <a16:creationId xmlns="" xmlns:a16="http://schemas.microsoft.com/office/drawing/2014/main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177" name="타원 176">
                <a:extLst>
                  <a:ext uri="{FF2B5EF4-FFF2-40B4-BE49-F238E27FC236}">
                    <a16:creationId xmlns="" xmlns:a16="http://schemas.microsoft.com/office/drawing/2014/main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>
                  <a:latin typeface="+mn-ea"/>
                </a:endParaRPr>
              </a:p>
            </p:txBody>
          </p:sp>
          <p:sp>
            <p:nvSpPr>
              <p:cNvPr id="178" name="사각형: 둥근 모서리 137">
                <a:extLst>
                  <a:ext uri="{FF2B5EF4-FFF2-40B4-BE49-F238E27FC236}">
                    <a16:creationId xmlns="" xmlns:a16="http://schemas.microsoft.com/office/drawing/2014/main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core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184" name="그룹 183">
            <a:extLst>
              <a:ext uri="{FF2B5EF4-FFF2-40B4-BE49-F238E27FC236}">
                <a16:creationId xmlns="" xmlns:a16="http://schemas.microsoft.com/office/drawing/2014/main" id="{33AB57A1-D2AD-4F95-AEFE-39A38E569B0E}"/>
              </a:ext>
            </a:extLst>
          </p:cNvPr>
          <p:cNvGrpSpPr/>
          <p:nvPr/>
        </p:nvGrpSpPr>
        <p:grpSpPr>
          <a:xfrm>
            <a:off x="5384919" y="2775162"/>
            <a:ext cx="4325181" cy="525555"/>
            <a:chOff x="340307" y="2150331"/>
            <a:chExt cx="5323300" cy="646837"/>
          </a:xfrm>
        </p:grpSpPr>
        <p:sp>
          <p:nvSpPr>
            <p:cNvPr id="185" name="직사각형 184">
              <a:extLst>
                <a:ext uri="{FF2B5EF4-FFF2-40B4-BE49-F238E27FC236}">
                  <a16:creationId xmlns="" xmlns:a16="http://schemas.microsoft.com/office/drawing/2014/main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GUI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프로그래밍을 위한 </a:t>
              </a:r>
              <a:r>
                <a:rPr lang="ko-KR" altLang="en-US" sz="1200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위젯과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 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endParaRPr>
            </a:p>
          </p:txBody>
        </p:sp>
        <p:grpSp>
          <p:nvGrpSpPr>
            <p:cNvPr id="186" name="그룹 185">
              <a:extLst>
                <a:ext uri="{FF2B5EF4-FFF2-40B4-BE49-F238E27FC236}">
                  <a16:creationId xmlns="" xmlns:a16="http://schemas.microsoft.com/office/drawing/2014/main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187" name="타원 186">
                <a:extLst>
                  <a:ext uri="{FF2B5EF4-FFF2-40B4-BE49-F238E27FC236}">
                    <a16:creationId xmlns="" xmlns:a16="http://schemas.microsoft.com/office/drawing/2014/main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>
                  <a:latin typeface="+mn-ea"/>
                </a:endParaRPr>
              </a:p>
            </p:txBody>
          </p:sp>
          <p:sp>
            <p:nvSpPr>
              <p:cNvPr id="188" name="사각형: 둥근 모서리 137">
                <a:extLst>
                  <a:ext uri="{FF2B5EF4-FFF2-40B4-BE49-F238E27FC236}">
                    <a16:creationId xmlns="" xmlns:a16="http://schemas.microsoft.com/office/drawing/2014/main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err="1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gui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189" name="그룹 188">
            <a:extLst>
              <a:ext uri="{FF2B5EF4-FFF2-40B4-BE49-F238E27FC236}">
                <a16:creationId xmlns="" xmlns:a16="http://schemas.microsoft.com/office/drawing/2014/main" id="{33AB57A1-D2AD-4F95-AEFE-39A38E569B0E}"/>
              </a:ext>
            </a:extLst>
          </p:cNvPr>
          <p:cNvGrpSpPr/>
          <p:nvPr/>
        </p:nvGrpSpPr>
        <p:grpSpPr>
          <a:xfrm>
            <a:off x="5384919" y="3537248"/>
            <a:ext cx="4325181" cy="525555"/>
            <a:chOff x="340307" y="2150331"/>
            <a:chExt cx="5323300" cy="646837"/>
          </a:xfrm>
        </p:grpSpPr>
        <p:sp>
          <p:nvSpPr>
            <p:cNvPr id="190" name="직사각형 189">
              <a:extLst>
                <a:ext uri="{FF2B5EF4-FFF2-40B4-BE49-F238E27FC236}">
                  <a16:creationId xmlns="" xmlns:a16="http://schemas.microsoft.com/office/drawing/2014/main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sz="1200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지오메트리</a:t>
              </a: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,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중첩</a:t>
              </a: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,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네트워크</a:t>
              </a: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,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래스터 분석 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endParaRPr>
            </a:p>
          </p:txBody>
        </p:sp>
        <p:grpSp>
          <p:nvGrpSpPr>
            <p:cNvPr id="191" name="그룹 190">
              <a:extLst>
                <a:ext uri="{FF2B5EF4-FFF2-40B4-BE49-F238E27FC236}">
                  <a16:creationId xmlns="" xmlns:a16="http://schemas.microsoft.com/office/drawing/2014/main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192" name="타원 191">
                <a:extLst>
                  <a:ext uri="{FF2B5EF4-FFF2-40B4-BE49-F238E27FC236}">
                    <a16:creationId xmlns="" xmlns:a16="http://schemas.microsoft.com/office/drawing/2014/main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>
                  <a:latin typeface="+mn-ea"/>
                </a:endParaRPr>
              </a:p>
            </p:txBody>
          </p:sp>
          <p:sp>
            <p:nvSpPr>
              <p:cNvPr id="193" name="사각형: 둥근 모서리 137">
                <a:extLst>
                  <a:ext uri="{FF2B5EF4-FFF2-40B4-BE49-F238E27FC236}">
                    <a16:creationId xmlns="" xmlns:a16="http://schemas.microsoft.com/office/drawing/2014/main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analysis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194" name="그룹 193">
            <a:extLst>
              <a:ext uri="{FF2B5EF4-FFF2-40B4-BE49-F238E27FC236}">
                <a16:creationId xmlns="" xmlns:a16="http://schemas.microsoft.com/office/drawing/2014/main" id="{33AB57A1-D2AD-4F95-AEFE-39A38E569B0E}"/>
              </a:ext>
            </a:extLst>
          </p:cNvPr>
          <p:cNvGrpSpPr/>
          <p:nvPr/>
        </p:nvGrpSpPr>
        <p:grpSpPr>
          <a:xfrm>
            <a:off x="5384919" y="4299334"/>
            <a:ext cx="4325181" cy="525555"/>
            <a:chOff x="340307" y="2150331"/>
            <a:chExt cx="5323300" cy="646837"/>
          </a:xfrm>
        </p:grpSpPr>
        <p:sp>
          <p:nvSpPr>
            <p:cNvPr id="195" name="직사각형 194">
              <a:extLst>
                <a:ext uri="{FF2B5EF4-FFF2-40B4-BE49-F238E27FC236}">
                  <a16:creationId xmlns="" xmlns:a16="http://schemas.microsoft.com/office/drawing/2014/main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QGIS Server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를 위한 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endParaRPr>
            </a:p>
          </p:txBody>
        </p:sp>
        <p:grpSp>
          <p:nvGrpSpPr>
            <p:cNvPr id="196" name="그룹 195">
              <a:extLst>
                <a:ext uri="{FF2B5EF4-FFF2-40B4-BE49-F238E27FC236}">
                  <a16:creationId xmlns="" xmlns:a16="http://schemas.microsoft.com/office/drawing/2014/main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197" name="타원 196">
                <a:extLst>
                  <a:ext uri="{FF2B5EF4-FFF2-40B4-BE49-F238E27FC236}">
                    <a16:creationId xmlns="" xmlns:a16="http://schemas.microsoft.com/office/drawing/2014/main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>
                  <a:latin typeface="+mn-ea"/>
                </a:endParaRPr>
              </a:p>
            </p:txBody>
          </p:sp>
          <p:sp>
            <p:nvSpPr>
              <p:cNvPr id="198" name="사각형: 둥근 모서리 137">
                <a:extLst>
                  <a:ext uri="{FF2B5EF4-FFF2-40B4-BE49-F238E27FC236}">
                    <a16:creationId xmlns="" xmlns:a16="http://schemas.microsoft.com/office/drawing/2014/main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server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199" name="그룹 198">
            <a:extLst>
              <a:ext uri="{FF2B5EF4-FFF2-40B4-BE49-F238E27FC236}">
                <a16:creationId xmlns="" xmlns:a16="http://schemas.microsoft.com/office/drawing/2014/main" id="{33AB57A1-D2AD-4F95-AEFE-39A38E569B0E}"/>
              </a:ext>
            </a:extLst>
          </p:cNvPr>
          <p:cNvGrpSpPr/>
          <p:nvPr/>
        </p:nvGrpSpPr>
        <p:grpSpPr>
          <a:xfrm>
            <a:off x="5384919" y="5061420"/>
            <a:ext cx="4325181" cy="525555"/>
            <a:chOff x="340307" y="2150331"/>
            <a:chExt cx="5323300" cy="646837"/>
          </a:xfrm>
        </p:grpSpPr>
        <p:sp>
          <p:nvSpPr>
            <p:cNvPr id="200" name="직사각형 199">
              <a:extLst>
                <a:ext uri="{FF2B5EF4-FFF2-40B4-BE49-F238E27FC236}">
                  <a16:creationId xmlns="" xmlns:a16="http://schemas.microsoft.com/office/drawing/2014/main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Processing </a:t>
              </a:r>
              <a:r>
                <a:rPr lang="ko-KR" altLang="en-US" sz="1200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툴박스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 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endParaRPr>
            </a:p>
          </p:txBody>
        </p:sp>
        <p:grpSp>
          <p:nvGrpSpPr>
            <p:cNvPr id="201" name="그룹 200">
              <a:extLst>
                <a:ext uri="{FF2B5EF4-FFF2-40B4-BE49-F238E27FC236}">
                  <a16:creationId xmlns="" xmlns:a16="http://schemas.microsoft.com/office/drawing/2014/main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202" name="타원 201">
                <a:extLst>
                  <a:ext uri="{FF2B5EF4-FFF2-40B4-BE49-F238E27FC236}">
                    <a16:creationId xmlns="" xmlns:a16="http://schemas.microsoft.com/office/drawing/2014/main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>
                  <a:latin typeface="+mn-ea"/>
                </a:endParaRPr>
              </a:p>
            </p:txBody>
          </p:sp>
          <p:sp>
            <p:nvSpPr>
              <p:cNvPr id="203" name="사각형: 둥근 모서리 137">
                <a:extLst>
                  <a:ext uri="{FF2B5EF4-FFF2-40B4-BE49-F238E27FC236}">
                    <a16:creationId xmlns="" xmlns:a16="http://schemas.microsoft.com/office/drawing/2014/main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processing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  <p:grpSp>
        <p:nvGrpSpPr>
          <p:cNvPr id="204" name="그룹 203">
            <a:extLst>
              <a:ext uri="{FF2B5EF4-FFF2-40B4-BE49-F238E27FC236}">
                <a16:creationId xmlns="" xmlns:a16="http://schemas.microsoft.com/office/drawing/2014/main" id="{33AB57A1-D2AD-4F95-AEFE-39A38E569B0E}"/>
              </a:ext>
            </a:extLst>
          </p:cNvPr>
          <p:cNvGrpSpPr/>
          <p:nvPr/>
        </p:nvGrpSpPr>
        <p:grpSpPr>
          <a:xfrm>
            <a:off x="5384919" y="5823506"/>
            <a:ext cx="4325181" cy="525555"/>
            <a:chOff x="340307" y="2150331"/>
            <a:chExt cx="5323300" cy="646837"/>
          </a:xfrm>
        </p:grpSpPr>
        <p:sp>
          <p:nvSpPr>
            <p:cNvPr id="205" name="직사각형 204">
              <a:extLst>
                <a:ext uri="{FF2B5EF4-FFF2-40B4-BE49-F238E27FC236}">
                  <a16:creationId xmlns="" xmlns:a16="http://schemas.microsoft.com/office/drawing/2014/main" id="{4DA90440-A10E-4FD3-99F6-DA35BDA0118B}"/>
                </a:ext>
              </a:extLst>
            </p:cNvPr>
            <p:cNvSpPr/>
            <p:nvPr/>
          </p:nvSpPr>
          <p:spPr>
            <a:xfrm>
              <a:off x="593726" y="2410790"/>
              <a:ext cx="5069881" cy="386378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marR="4128" defTabSz="808998">
                <a:lnSpc>
                  <a:spcPct val="120000"/>
                </a:lnSpc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3D Map </a:t>
              </a:r>
              <a:r>
                <a:rPr lang="ko-KR" altLang="en-US" sz="1200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cs typeface="맑은 고딕"/>
                </a:rPr>
                <a:t>라이브러리</a:t>
              </a:r>
              <a:endParaRPr lang="en-US" altLang="ko-KR" sz="12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endParaRPr>
            </a:p>
          </p:txBody>
        </p:sp>
        <p:grpSp>
          <p:nvGrpSpPr>
            <p:cNvPr id="206" name="그룹 205">
              <a:extLst>
                <a:ext uri="{FF2B5EF4-FFF2-40B4-BE49-F238E27FC236}">
                  <a16:creationId xmlns="" xmlns:a16="http://schemas.microsoft.com/office/drawing/2014/main" id="{FC846BCB-C357-469C-9DE2-278199A11CE8}"/>
                </a:ext>
              </a:extLst>
            </p:cNvPr>
            <p:cNvGrpSpPr/>
            <p:nvPr/>
          </p:nvGrpSpPr>
          <p:grpSpPr>
            <a:xfrm>
              <a:off x="340307" y="2150331"/>
              <a:ext cx="2994931" cy="274499"/>
              <a:chOff x="340307" y="2150331"/>
              <a:chExt cx="2994931" cy="274499"/>
            </a:xfrm>
          </p:grpSpPr>
          <p:sp>
            <p:nvSpPr>
              <p:cNvPr id="207" name="타원 206">
                <a:extLst>
                  <a:ext uri="{FF2B5EF4-FFF2-40B4-BE49-F238E27FC236}">
                    <a16:creationId xmlns="" xmlns:a16="http://schemas.microsoft.com/office/drawing/2014/main" id="{36B36422-90F7-4053-8F97-429ED7FB22C7}"/>
                  </a:ext>
                </a:extLst>
              </p:cNvPr>
              <p:cNvSpPr/>
              <p:nvPr/>
            </p:nvSpPr>
            <p:spPr>
              <a:xfrm>
                <a:off x="340307" y="2174968"/>
                <a:ext cx="237160" cy="237158"/>
              </a:xfrm>
              <a:prstGeom prst="ellipse">
                <a:avLst/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975">
                  <a:latin typeface="+mn-ea"/>
                </a:endParaRPr>
              </a:p>
            </p:txBody>
          </p:sp>
          <p:sp>
            <p:nvSpPr>
              <p:cNvPr id="208" name="사각형: 둥근 모서리 137">
                <a:extLst>
                  <a:ext uri="{FF2B5EF4-FFF2-40B4-BE49-F238E27FC236}">
                    <a16:creationId xmlns="" xmlns:a16="http://schemas.microsoft.com/office/drawing/2014/main" id="{0EEF985D-B2B3-4591-91AC-D47CC2FA908F}"/>
                  </a:ext>
                </a:extLst>
              </p:cNvPr>
              <p:cNvSpPr/>
              <p:nvPr/>
            </p:nvSpPr>
            <p:spPr>
              <a:xfrm>
                <a:off x="633494" y="2150331"/>
                <a:ext cx="2701744" cy="274499"/>
              </a:xfrm>
              <a:prstGeom prst="roundRect">
                <a:avLst>
                  <a:gd name="adj" fmla="val 50000"/>
                </a:avLst>
              </a:prstGeom>
              <a:solidFill>
                <a:srgbClr val="4C6DA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050" b="1" spc="-33" dirty="0" smtClean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chemeClr val="bg1"/>
                    </a:solidFill>
                    <a:latin typeface="+mn-ea"/>
                  </a:rPr>
                  <a:t>3d</a:t>
                </a:r>
                <a:endParaRPr lang="ko-KR" altLang="en-US" sz="1050" b="1" spc="-33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3391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PyQGIS Developer Cookbook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https://</a:t>
            </a:r>
            <a:r>
              <a:rPr lang="en-US" altLang="ko-KR" sz="11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docs.qgis.org/3.34/ko/docs/pyqgis_developer_cookbook</a:t>
            </a: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/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48</a:t>
            </a:fld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93" y="1808163"/>
            <a:ext cx="8273773" cy="465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61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PyQGIS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처음 사용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cs typeface="맑은 고딕"/>
              </a:rPr>
              <a:t>QGIS</a:t>
            </a: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cs typeface="맑은 고딕"/>
              </a:rPr>
              <a:t>의 환경 설정 정보를 확인해 보자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/>
                </a:solidFill>
                <a:latin typeface="+mn-ea"/>
                <a:cs typeface="맑은 고딕"/>
              </a:rPr>
              <a:t>!</a:t>
            </a:r>
            <a:endParaRPr lang="ko-KR" altLang="en-US" sz="16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1"/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49</a:t>
            </a:fld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16" y="1808163"/>
            <a:ext cx="8627967" cy="4628544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713922" y="2790979"/>
            <a:ext cx="4992756" cy="107721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tx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from qgis.PyQt.QtCore import QSettings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qs = QSettings()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for key in sorted(qs.allKeys()):</a:t>
            </a:r>
          </a:p>
          <a:p>
            <a:r>
              <a:rPr lang="ko-KR" altLang="en-US" sz="1600" dirty="0">
                <a:solidFill>
                  <a:schemeClr val="tx2"/>
                </a:solidFill>
                <a:latin typeface="나눔고딕코딩" panose="020D0009000000000000" pitchFamily="49" charset="-127"/>
                <a:ea typeface="나눔고딕코딩" panose="020D0009000000000000" pitchFamily="49" charset="-127"/>
              </a:rPr>
              <a:t>    print(key)</a:t>
            </a:r>
          </a:p>
        </p:txBody>
      </p:sp>
    </p:spTree>
    <p:extLst>
      <p:ext uri="{BB962C8B-B14F-4D97-AF65-F5344CB8AC3E}">
        <p14:creationId xmlns:p14="http://schemas.microsoft.com/office/powerpoint/2010/main" val="3408921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 </a:t>
            </a:r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개요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오픈소스 소프트웨어 개발 방법론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</a:t>
            </a:fld>
            <a:endParaRPr lang="ko-KR" altLang="en-US">
              <a:latin typeface="+mn-ea"/>
            </a:endParaRPr>
          </a:p>
        </p:txBody>
      </p:sp>
      <p:sp>
        <p:nvSpPr>
          <p:cNvPr id="62" name="AutoShape 6">
            <a:extLst>
              <a:ext uri="{FF2B5EF4-FFF2-40B4-BE49-F238E27FC236}">
                <a16:creationId xmlns="" xmlns:a16="http://schemas.microsoft.com/office/drawing/2014/main" id="{85728771-0FC1-3C4F-AD05-ACD54DD69211}"/>
              </a:ext>
            </a:extLst>
          </p:cNvPr>
          <p:cNvSpPr>
            <a:spLocks noChangeArrowheads="1"/>
          </p:cNvSpPr>
          <p:nvPr/>
        </p:nvSpPr>
        <p:spPr bwMode="gray">
          <a:xfrm>
            <a:off x="1051796" y="1867814"/>
            <a:ext cx="2746908" cy="3411538"/>
          </a:xfrm>
          <a:prstGeom prst="roundRect">
            <a:avLst>
              <a:gd name="adj" fmla="val 11466"/>
            </a:avLst>
          </a:prstGeom>
          <a:gradFill rotWithShape="1">
            <a:gsLst>
              <a:gs pos="0">
                <a:srgbClr val="8064A2">
                  <a:tint val="50000"/>
                  <a:satMod val="300000"/>
                </a:srgbClr>
              </a:gs>
              <a:gs pos="35000">
                <a:srgbClr val="8064A2">
                  <a:tint val="37000"/>
                  <a:satMod val="300000"/>
                </a:srgbClr>
              </a:gs>
              <a:gs pos="100000">
                <a:srgbClr val="8064A2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63" name="AutoShape 10">
            <a:extLst>
              <a:ext uri="{FF2B5EF4-FFF2-40B4-BE49-F238E27FC236}">
                <a16:creationId xmlns="" xmlns:a16="http://schemas.microsoft.com/office/drawing/2014/main" id="{08F712F5-5BAB-E74F-AA5B-DD5B4CBB6519}"/>
              </a:ext>
            </a:extLst>
          </p:cNvPr>
          <p:cNvSpPr>
            <a:spLocks noChangeArrowheads="1"/>
          </p:cNvSpPr>
          <p:nvPr/>
        </p:nvSpPr>
        <p:spPr bwMode="gray">
          <a:xfrm>
            <a:off x="6019329" y="1867814"/>
            <a:ext cx="2830512" cy="3411538"/>
          </a:xfrm>
          <a:prstGeom prst="roundRect">
            <a:avLst>
              <a:gd name="adj" fmla="val 12461"/>
            </a:avLst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64" name="AutoShape 14">
            <a:extLst>
              <a:ext uri="{FF2B5EF4-FFF2-40B4-BE49-F238E27FC236}">
                <a16:creationId xmlns="" xmlns:a16="http://schemas.microsoft.com/office/drawing/2014/main" id="{A7E024C4-1B6B-9A44-B0FE-1342A0937F70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812229" y="1925227"/>
            <a:ext cx="1249363" cy="4556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나눔고딕OTF"/>
              </a:rPr>
              <a:t>Closed</a:t>
            </a:r>
          </a:p>
        </p:txBody>
      </p:sp>
      <p:sp>
        <p:nvSpPr>
          <p:cNvPr id="65" name="AutoShape 15">
            <a:extLst>
              <a:ext uri="{FF2B5EF4-FFF2-40B4-BE49-F238E27FC236}">
                <a16:creationId xmlns="" xmlns:a16="http://schemas.microsoft.com/office/drawing/2014/main" id="{A9084D92-A084-224C-8380-24D60ECF47D6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822603" y="1928169"/>
            <a:ext cx="1247775" cy="4556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ysClr val="windowText" lastClr="000000">
                  <a:shade val="51000"/>
                  <a:satMod val="130000"/>
                </a:sysClr>
              </a:gs>
              <a:gs pos="80000">
                <a:sysClr val="windowText" lastClr="000000">
                  <a:shade val="93000"/>
                  <a:satMod val="130000"/>
                </a:sysClr>
              </a:gs>
              <a:gs pos="100000">
                <a:sysClr val="windowText" lastClr="000000">
                  <a:shade val="94000"/>
                  <a:satMod val="135000"/>
                </a:sysClr>
              </a:gs>
            </a:gsLst>
            <a:lin ang="16200000" scaled="0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algn="ctr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9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나눔고딕OTF"/>
              </a:rPr>
              <a:t>Open</a:t>
            </a:r>
          </a:p>
        </p:txBody>
      </p:sp>
      <p:sp>
        <p:nvSpPr>
          <p:cNvPr id="66" name="Oval 16">
            <a:extLst>
              <a:ext uri="{FF2B5EF4-FFF2-40B4-BE49-F238E27FC236}">
                <a16:creationId xmlns="" xmlns:a16="http://schemas.microsoft.com/office/drawing/2014/main" id="{A4D4C282-E407-3B47-B331-7263E216E9B9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346299" y="2548851"/>
            <a:ext cx="2182813" cy="2016125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67" name="Oval 17">
            <a:extLst>
              <a:ext uri="{FF2B5EF4-FFF2-40B4-BE49-F238E27FC236}">
                <a16:creationId xmlns="" xmlns:a16="http://schemas.microsoft.com/office/drawing/2014/main" id="{7E30BC92-78C9-F94B-A0A5-AE034F429770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1968599" y="2837776"/>
            <a:ext cx="155575" cy="144463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68" name="Oval 18">
            <a:extLst>
              <a:ext uri="{FF2B5EF4-FFF2-40B4-BE49-F238E27FC236}">
                <a16:creationId xmlns="" xmlns:a16="http://schemas.microsoft.com/office/drawing/2014/main" id="{58CCE36A-A8F7-3349-B37F-4D8DBB1DBFD9}"/>
              </a:ext>
            </a:extLst>
          </p:cNvPr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2359124" y="2837776"/>
            <a:ext cx="155575" cy="144463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69" name="Oval 19">
            <a:extLst>
              <a:ext uri="{FF2B5EF4-FFF2-40B4-BE49-F238E27FC236}">
                <a16:creationId xmlns="" xmlns:a16="http://schemas.microsoft.com/office/drawing/2014/main" id="{12D2EE07-7A6F-DF4B-A850-B4E71ADD2328}"/>
              </a:ext>
            </a:extLst>
          </p:cNvPr>
          <p:cNvSpPr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2749649" y="2837776"/>
            <a:ext cx="155575" cy="144463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0" name="AutoShape 20">
            <a:extLst>
              <a:ext uri="{FF2B5EF4-FFF2-40B4-BE49-F238E27FC236}">
                <a16:creationId xmlns="" xmlns:a16="http://schemas.microsoft.com/office/drawing/2014/main" id="{719C0518-0474-B44D-9678-F3E1C63E6D1F}"/>
              </a:ext>
            </a:extLst>
          </p:cNvPr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2224187" y="3198139"/>
            <a:ext cx="438150" cy="211137"/>
          </a:xfrm>
          <a:prstGeom prst="downArrow">
            <a:avLst>
              <a:gd name="adj1" fmla="val 50000"/>
              <a:gd name="adj2" fmla="val 25000"/>
            </a:avLst>
          </a:prstGeom>
          <a:solidFill>
            <a:sysClr val="window" lastClr="FFFFFF"/>
          </a:solidFill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/>
        </p:spPr>
        <p:txBody>
          <a:bodyPr vert="eaVert"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1" name="Oval 21">
            <a:extLst>
              <a:ext uri="{FF2B5EF4-FFF2-40B4-BE49-F238E27FC236}">
                <a16:creationId xmlns="" xmlns:a16="http://schemas.microsoft.com/office/drawing/2014/main" id="{4E378BBE-B8DC-274A-9904-9248C86A31D7}"/>
              </a:ext>
            </a:extLst>
          </p:cNvPr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2009874" y="3628351"/>
            <a:ext cx="155575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2" name="Oval 22">
            <a:extLst>
              <a:ext uri="{FF2B5EF4-FFF2-40B4-BE49-F238E27FC236}">
                <a16:creationId xmlns="" xmlns:a16="http://schemas.microsoft.com/office/drawing/2014/main" id="{55B50842-E596-0D47-8121-5397BA98601A}"/>
              </a:ext>
            </a:extLst>
          </p:cNvPr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2400399" y="3628351"/>
            <a:ext cx="155575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3" name="Oval 23">
            <a:extLst>
              <a:ext uri="{FF2B5EF4-FFF2-40B4-BE49-F238E27FC236}">
                <a16:creationId xmlns="" xmlns:a16="http://schemas.microsoft.com/office/drawing/2014/main" id="{9F9DE627-A38B-5341-926A-A6C2664BF9BF}"/>
              </a:ext>
            </a:extLst>
          </p:cNvPr>
          <p:cNvSpPr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787749" y="3629939"/>
            <a:ext cx="157163" cy="144462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4" name="Oval 24">
            <a:extLst>
              <a:ext uri="{FF2B5EF4-FFF2-40B4-BE49-F238E27FC236}">
                <a16:creationId xmlns="" xmlns:a16="http://schemas.microsoft.com/office/drawing/2014/main" id="{DB9AB5C5-7B08-B140-B348-01993FD49DFC}"/>
              </a:ext>
            </a:extLst>
          </p:cNvPr>
          <p:cNvSpPr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2165449" y="3917276"/>
            <a:ext cx="157163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5" name="Oval 25">
            <a:extLst>
              <a:ext uri="{FF2B5EF4-FFF2-40B4-BE49-F238E27FC236}">
                <a16:creationId xmlns="" xmlns:a16="http://schemas.microsoft.com/office/drawing/2014/main" id="{89DDC085-9B78-0349-9AAF-88699D8A9EB6}"/>
              </a:ext>
            </a:extLst>
          </p:cNvPr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2554387" y="3917276"/>
            <a:ext cx="157162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6" name="Oval 26">
            <a:extLst>
              <a:ext uri="{FF2B5EF4-FFF2-40B4-BE49-F238E27FC236}">
                <a16:creationId xmlns="" xmlns:a16="http://schemas.microsoft.com/office/drawing/2014/main" id="{4781F253-F705-FD45-97E4-7A41285DFAC1}"/>
              </a:ext>
            </a:extLst>
          </p:cNvPr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2944912" y="3917276"/>
            <a:ext cx="157162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7" name="Oval 27">
            <a:extLst>
              <a:ext uri="{FF2B5EF4-FFF2-40B4-BE49-F238E27FC236}">
                <a16:creationId xmlns="" xmlns:a16="http://schemas.microsoft.com/office/drawing/2014/main" id="{6A1D5F80-F2C4-D340-AB97-5BF8052128A4}"/>
              </a:ext>
            </a:extLst>
          </p:cNvPr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774924" y="3917276"/>
            <a:ext cx="157163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8" name="Oval 28">
            <a:extLst>
              <a:ext uri="{FF2B5EF4-FFF2-40B4-BE49-F238E27FC236}">
                <a16:creationId xmlns="" xmlns:a16="http://schemas.microsoft.com/office/drawing/2014/main" id="{4DC114B8-8892-8E4D-8462-01A9E5B8AB2E}"/>
              </a:ext>
            </a:extLst>
          </p:cNvPr>
          <p:cNvSpPr>
            <a:spLocks noChangeArrowheads="1"/>
          </p:cNvSpPr>
          <p:nvPr>
            <p:custDataLst>
              <p:tags r:id="rId15"/>
            </p:custDataLst>
          </p:nvPr>
        </p:nvSpPr>
        <p:spPr bwMode="auto">
          <a:xfrm>
            <a:off x="2398812" y="4204614"/>
            <a:ext cx="155575" cy="144462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79" name="Oval 29">
            <a:extLst>
              <a:ext uri="{FF2B5EF4-FFF2-40B4-BE49-F238E27FC236}">
                <a16:creationId xmlns="" xmlns:a16="http://schemas.microsoft.com/office/drawing/2014/main" id="{409EEF7D-DA94-EC41-AB21-859DB112E2AD}"/>
              </a:ext>
            </a:extLst>
          </p:cNvPr>
          <p:cNvSpPr>
            <a:spLocks noChangeArrowheads="1"/>
          </p:cNvSpPr>
          <p:nvPr>
            <p:custDataLst>
              <p:tags r:id="rId16"/>
            </p:custDataLst>
          </p:nvPr>
        </p:nvSpPr>
        <p:spPr bwMode="auto">
          <a:xfrm>
            <a:off x="2009874" y="4206201"/>
            <a:ext cx="155575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80" name="Oval 30">
            <a:extLst>
              <a:ext uri="{FF2B5EF4-FFF2-40B4-BE49-F238E27FC236}">
                <a16:creationId xmlns="" xmlns:a16="http://schemas.microsoft.com/office/drawing/2014/main" id="{C76D9F44-08A3-8C43-9681-2B8EFEF7EE60}"/>
              </a:ext>
            </a:extLst>
          </p:cNvPr>
          <p:cNvSpPr>
            <a:spLocks noChangeArrowheads="1"/>
          </p:cNvSpPr>
          <p:nvPr>
            <p:custDataLst>
              <p:tags r:id="rId17"/>
            </p:custDataLst>
          </p:nvPr>
        </p:nvSpPr>
        <p:spPr bwMode="auto">
          <a:xfrm>
            <a:off x="2711549" y="4206201"/>
            <a:ext cx="155575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81" name="Text Box 31">
            <a:extLst>
              <a:ext uri="{FF2B5EF4-FFF2-40B4-BE49-F238E27FC236}">
                <a16:creationId xmlns="" xmlns:a16="http://schemas.microsoft.com/office/drawing/2014/main" id="{1184B57D-F201-2E4D-ADF1-5F63B29795DC}"/>
              </a:ext>
            </a:extLst>
          </p:cNvPr>
          <p:cNvSpPr txBox="1">
            <a:spLocks noChangeArrowheads="1"/>
          </p:cNvSpPr>
          <p:nvPr>
            <p:custDataLst>
              <p:tags r:id="rId18"/>
            </p:custDataLst>
          </p:nvPr>
        </p:nvSpPr>
        <p:spPr bwMode="auto">
          <a:xfrm>
            <a:off x="1244699" y="4774526"/>
            <a:ext cx="24130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89627" latinLnBrk="1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34505D"/>
                </a:solidFill>
                <a:latin typeface="+mn-ea"/>
                <a:cs typeface="나눔고딕OTF"/>
              </a:rPr>
              <a:t>Leverage own knowledge</a:t>
            </a:r>
          </a:p>
        </p:txBody>
      </p:sp>
      <p:sp>
        <p:nvSpPr>
          <p:cNvPr id="82" name="Oval 32">
            <a:extLst>
              <a:ext uri="{FF2B5EF4-FFF2-40B4-BE49-F238E27FC236}">
                <a16:creationId xmlns="" xmlns:a16="http://schemas.microsoft.com/office/drawing/2014/main" id="{431C808E-B77D-7F40-84A4-0DE2D7BE4199}"/>
              </a:ext>
            </a:extLst>
          </p:cNvPr>
          <p:cNvSpPr>
            <a:spLocks noChangeArrowheads="1"/>
          </p:cNvSpPr>
          <p:nvPr>
            <p:custDataLst>
              <p:tags r:id="rId19"/>
            </p:custDataLst>
          </p:nvPr>
        </p:nvSpPr>
        <p:spPr bwMode="auto">
          <a:xfrm>
            <a:off x="6354291" y="2542502"/>
            <a:ext cx="2184400" cy="2016125"/>
          </a:xfrm>
          <a:prstGeom prst="ellipse">
            <a:avLst/>
          </a:prstGeom>
          <a:gradFill rotWithShape="1">
            <a:gsLst>
              <a:gs pos="0">
                <a:srgbClr val="4BACC6">
                  <a:tint val="50000"/>
                  <a:satMod val="300000"/>
                </a:srgbClr>
              </a:gs>
              <a:gs pos="35000">
                <a:srgbClr val="4BACC6">
                  <a:tint val="37000"/>
                  <a:satMod val="300000"/>
                </a:srgbClr>
              </a:gs>
              <a:gs pos="100000">
                <a:srgbClr val="4BACC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83" name="Line 41">
            <a:extLst>
              <a:ext uri="{FF2B5EF4-FFF2-40B4-BE49-F238E27FC236}">
                <a16:creationId xmlns="" xmlns:a16="http://schemas.microsoft.com/office/drawing/2014/main" id="{675F109B-F4F2-F347-957D-F32EFDB501E6}"/>
              </a:ext>
            </a:extLst>
          </p:cNvPr>
          <p:cNvSpPr>
            <a:spLocks noChangeShapeType="1"/>
          </p:cNvSpPr>
          <p:nvPr>
            <p:custDataLst>
              <p:tags r:id="rId20"/>
            </p:custDataLst>
          </p:nvPr>
        </p:nvSpPr>
        <p:spPr bwMode="auto">
          <a:xfrm>
            <a:off x="7446491" y="2902864"/>
            <a:ext cx="4763" cy="336550"/>
          </a:xfrm>
          <a:prstGeom prst="line">
            <a:avLst/>
          </a:prstGeom>
          <a:noFill/>
          <a:ln w="9525">
            <a:solidFill>
              <a:srgbClr val="984807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defTabSz="989627" latinLnBrk="1"/>
            <a:endParaRPr lang="en-US" sz="1900">
              <a:solidFill>
                <a:prstClr val="black"/>
              </a:solidFill>
              <a:latin typeface="+mn-ea"/>
              <a:cs typeface="나눔고딕OTF"/>
            </a:endParaRPr>
          </a:p>
        </p:txBody>
      </p:sp>
      <p:sp>
        <p:nvSpPr>
          <p:cNvPr id="84" name="Line 42">
            <a:extLst>
              <a:ext uri="{FF2B5EF4-FFF2-40B4-BE49-F238E27FC236}">
                <a16:creationId xmlns="" xmlns:a16="http://schemas.microsoft.com/office/drawing/2014/main" id="{A520C8C0-A5E6-C949-85EE-1FB0100BE1B9}"/>
              </a:ext>
            </a:extLst>
          </p:cNvPr>
          <p:cNvSpPr>
            <a:spLocks noChangeShapeType="1"/>
          </p:cNvSpPr>
          <p:nvPr>
            <p:custDataLst>
              <p:tags r:id="rId21"/>
            </p:custDataLst>
          </p:nvPr>
        </p:nvSpPr>
        <p:spPr bwMode="auto">
          <a:xfrm flipV="1">
            <a:off x="7698904" y="3118764"/>
            <a:ext cx="212725" cy="196850"/>
          </a:xfrm>
          <a:prstGeom prst="line">
            <a:avLst/>
          </a:prstGeom>
          <a:noFill/>
          <a:ln w="9525">
            <a:solidFill>
              <a:srgbClr val="1F497D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85" name="Line 43">
            <a:extLst>
              <a:ext uri="{FF2B5EF4-FFF2-40B4-BE49-F238E27FC236}">
                <a16:creationId xmlns="" xmlns:a16="http://schemas.microsoft.com/office/drawing/2014/main" id="{EAB081A1-763E-304D-984F-7CB3FC4A7BE7}"/>
              </a:ext>
            </a:extLst>
          </p:cNvPr>
          <p:cNvSpPr>
            <a:spLocks noChangeShapeType="1"/>
          </p:cNvSpPr>
          <p:nvPr>
            <p:custDataLst>
              <p:tags r:id="rId22"/>
            </p:custDataLst>
          </p:nvPr>
        </p:nvSpPr>
        <p:spPr bwMode="auto">
          <a:xfrm flipH="1" flipV="1">
            <a:off x="6976591" y="3118764"/>
            <a:ext cx="257175" cy="257175"/>
          </a:xfrm>
          <a:prstGeom prst="line">
            <a:avLst/>
          </a:prstGeom>
          <a:noFill/>
          <a:ln w="9525">
            <a:solidFill>
              <a:srgbClr val="1F497D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86" name="Text Box 46">
            <a:extLst>
              <a:ext uri="{FF2B5EF4-FFF2-40B4-BE49-F238E27FC236}">
                <a16:creationId xmlns="" xmlns:a16="http://schemas.microsoft.com/office/drawing/2014/main" id="{0A878884-EFD8-8049-8EFC-96AA1EE5B900}"/>
              </a:ext>
            </a:extLst>
          </p:cNvPr>
          <p:cNvSpPr txBox="1">
            <a:spLocks noChangeArrowheads="1"/>
          </p:cNvSpPr>
          <p:nvPr>
            <p:custDataLst>
              <p:tags r:id="rId23"/>
            </p:custDataLst>
          </p:nvPr>
        </p:nvSpPr>
        <p:spPr bwMode="auto">
          <a:xfrm>
            <a:off x="6150297" y="4782504"/>
            <a:ext cx="2590800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 defTabSz="989627" latinLnBrk="1">
              <a:spcBef>
                <a:spcPct val="50000"/>
              </a:spcBef>
              <a:defRPr/>
            </a:pPr>
            <a:r>
              <a:rPr lang="en-US" altLang="ko-KR" sz="1200" dirty="0">
                <a:solidFill>
                  <a:srgbClr val="34505D"/>
                </a:solidFill>
                <a:latin typeface="+mn-ea"/>
                <a:cs typeface="나눔고딕OTF"/>
              </a:rPr>
              <a:t>Leverage others knowledge too</a:t>
            </a:r>
          </a:p>
        </p:txBody>
      </p:sp>
      <p:cxnSp>
        <p:nvCxnSpPr>
          <p:cNvPr id="87" name="Straight Connector 67">
            <a:extLst>
              <a:ext uri="{FF2B5EF4-FFF2-40B4-BE49-F238E27FC236}">
                <a16:creationId xmlns="" xmlns:a16="http://schemas.microsoft.com/office/drawing/2014/main" id="{3F3ACFA5-D519-5642-8969-326E0991B18E}"/>
              </a:ext>
            </a:extLst>
          </p:cNvPr>
          <p:cNvCxnSpPr/>
          <p:nvPr>
            <p:custDataLst>
              <p:tags r:id="rId24"/>
            </p:custDataLst>
          </p:nvPr>
        </p:nvCxnSpPr>
        <p:spPr>
          <a:xfrm flipH="1">
            <a:off x="4930364" y="1373488"/>
            <a:ext cx="1020" cy="5116212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88" name="Text Box 14">
            <a:extLst>
              <a:ext uri="{FF2B5EF4-FFF2-40B4-BE49-F238E27FC236}">
                <a16:creationId xmlns="" xmlns:a16="http://schemas.microsoft.com/office/drawing/2014/main" id="{8EC9A5DE-5FD1-9B4E-85F5-4EEFA690D0A6}"/>
              </a:ext>
            </a:extLst>
          </p:cNvPr>
          <p:cNvSpPr txBox="1">
            <a:spLocks noChangeArrowheads="1"/>
          </p:cNvSpPr>
          <p:nvPr>
            <p:custDataLst>
              <p:tags r:id="rId25"/>
            </p:custDataLst>
          </p:nvPr>
        </p:nvSpPr>
        <p:spPr bwMode="auto">
          <a:xfrm>
            <a:off x="1346299" y="1373488"/>
            <a:ext cx="2182814" cy="350865"/>
          </a:xfrm>
          <a:prstGeom prst="rect">
            <a:avLst/>
          </a:prstGeom>
          <a:gradFill rotWithShape="1">
            <a:gsLst>
              <a:gs pos="0">
                <a:srgbClr val="8064A2">
                  <a:shade val="51000"/>
                  <a:satMod val="130000"/>
                </a:srgbClr>
              </a:gs>
              <a:gs pos="80000">
                <a:srgbClr val="8064A2">
                  <a:shade val="93000"/>
                  <a:satMod val="130000"/>
                </a:srgbClr>
              </a:gs>
              <a:gs pos="100000">
                <a:srgbClr val="8064A2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2813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나눔고딕OTF"/>
              </a:rPr>
              <a:t>폐쇄형 개발 방법론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89" name="Text Box 14">
            <a:extLst>
              <a:ext uri="{FF2B5EF4-FFF2-40B4-BE49-F238E27FC236}">
                <a16:creationId xmlns="" xmlns:a16="http://schemas.microsoft.com/office/drawing/2014/main" id="{B56F8D88-BA6A-3548-BBCC-7B7EB3FBB353}"/>
              </a:ext>
            </a:extLst>
          </p:cNvPr>
          <p:cNvSpPr txBox="1">
            <a:spLocks noChangeArrowheads="1"/>
          </p:cNvSpPr>
          <p:nvPr>
            <p:custDataLst>
              <p:tags r:id="rId26"/>
            </p:custDataLst>
          </p:nvPr>
        </p:nvSpPr>
        <p:spPr bwMode="auto">
          <a:xfrm>
            <a:off x="6354291" y="1375690"/>
            <a:ext cx="2184400" cy="35086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2813" eaLnBrk="1" fontAlgn="auto" latinLnBrk="1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charset="2"/>
              <a:buNone/>
              <a:tabLst/>
              <a:defRPr/>
            </a:pPr>
            <a:r>
              <a:rPr kumimoji="0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나눔고딕OTF"/>
              </a:rPr>
              <a:t>개방형 개발 방법론</a:t>
            </a:r>
            <a:endParaRPr kumimoji="0" lang="en-US" altLang="ko-KR" sz="1400" b="1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90" name="Rectangle 25">
            <a:extLst>
              <a:ext uri="{FF2B5EF4-FFF2-40B4-BE49-F238E27FC236}">
                <a16:creationId xmlns="" xmlns:a16="http://schemas.microsoft.com/office/drawing/2014/main" id="{BF12AAEC-29D0-F941-AB6A-FEA15B3B5A0E}"/>
              </a:ext>
            </a:extLst>
          </p:cNvPr>
          <p:cNvSpPr>
            <a:spLocks noChangeArrowheads="1"/>
          </p:cNvSpPr>
          <p:nvPr>
            <p:custDataLst>
              <p:tags r:id="rId27"/>
            </p:custDataLst>
          </p:nvPr>
        </p:nvSpPr>
        <p:spPr bwMode="auto">
          <a:xfrm>
            <a:off x="342998" y="5401560"/>
            <a:ext cx="4415613" cy="939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5" tIns="36005" rIns="0" bIns="0" anchor="ctr">
            <a:prstTxWarp prst="textNoShape">
              <a:avLst/>
            </a:prstTxWarp>
          </a:bodyPr>
          <a:lstStyle/>
          <a:p>
            <a:pPr marL="133350" indent="-133350" defTabSz="939800">
              <a:spcBef>
                <a:spcPct val="30000"/>
              </a:spcBef>
              <a:buFont typeface="Wingdings" charset="2"/>
              <a:buChar char="§"/>
            </a:pPr>
            <a:r>
              <a:rPr lang="ko-KR" altLang="en-US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소프트웨어의 설계와 개발이 내부에서 이루어짐</a:t>
            </a:r>
            <a:endParaRPr lang="en-US" altLang="ko-KR" sz="1400" dirty="0">
              <a:solidFill>
                <a:srgbClr val="34505D"/>
              </a:solidFill>
              <a:latin typeface="+mn-ea"/>
              <a:cs typeface="나눔고딕OTF"/>
              <a:sym typeface="Wingdings" charset="2"/>
            </a:endParaRPr>
          </a:p>
          <a:p>
            <a:pPr marL="133350" indent="-133350" defTabSz="939800">
              <a:spcBef>
                <a:spcPct val="30000"/>
              </a:spcBef>
              <a:buFont typeface="Wingdings" charset="2"/>
              <a:buChar char="§"/>
            </a:pPr>
            <a:r>
              <a:rPr lang="ko-KR" altLang="en-US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내부의 지식</a:t>
            </a:r>
            <a:r>
              <a:rPr lang="en-US" altLang="ko-KR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,</a:t>
            </a:r>
            <a:r>
              <a:rPr lang="ko-KR" altLang="en-US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 지적재산권</a:t>
            </a:r>
            <a:r>
              <a:rPr lang="en-US" altLang="ko-KR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,</a:t>
            </a:r>
            <a:r>
              <a:rPr lang="ko-KR" altLang="en-US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 경험을 활용하여 개발</a:t>
            </a:r>
          </a:p>
          <a:p>
            <a:pPr marL="133350" indent="-133350" defTabSz="939800">
              <a:spcBef>
                <a:spcPct val="30000"/>
              </a:spcBef>
              <a:buFont typeface="Wingdings" charset="2"/>
              <a:buChar char="§"/>
            </a:pPr>
            <a:r>
              <a:rPr lang="ko-KR" altLang="en-US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외부의 훌륭한 지적 자산을 내부화하는데 한계 발생 </a:t>
            </a:r>
            <a:endParaRPr lang="en-US" altLang="ko-KR" sz="1400" dirty="0">
              <a:solidFill>
                <a:srgbClr val="34505D"/>
              </a:solidFill>
              <a:latin typeface="+mn-ea"/>
              <a:cs typeface="나눔고딕OTF"/>
              <a:sym typeface="Wingdings" charset="2"/>
            </a:endParaRPr>
          </a:p>
        </p:txBody>
      </p:sp>
      <p:sp>
        <p:nvSpPr>
          <p:cNvPr id="91" name="Rectangle 25">
            <a:extLst>
              <a:ext uri="{FF2B5EF4-FFF2-40B4-BE49-F238E27FC236}">
                <a16:creationId xmlns="" xmlns:a16="http://schemas.microsoft.com/office/drawing/2014/main" id="{C5EA9761-C3C2-034D-93DF-F999A75BD1D2}"/>
              </a:ext>
            </a:extLst>
          </p:cNvPr>
          <p:cNvSpPr>
            <a:spLocks noChangeArrowheads="1"/>
          </p:cNvSpPr>
          <p:nvPr>
            <p:custDataLst>
              <p:tags r:id="rId28"/>
            </p:custDataLst>
          </p:nvPr>
        </p:nvSpPr>
        <p:spPr bwMode="auto">
          <a:xfrm>
            <a:off x="5181881" y="5395239"/>
            <a:ext cx="4527631" cy="9460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36005" tIns="36005" rIns="0" bIns="0" anchor="ctr">
            <a:prstTxWarp prst="textNoShape">
              <a:avLst/>
            </a:prstTxWarp>
          </a:bodyPr>
          <a:lstStyle/>
          <a:p>
            <a:pPr marL="133350" indent="-133350" defTabSz="939800">
              <a:spcBef>
                <a:spcPct val="30000"/>
              </a:spcBef>
              <a:buFont typeface="Wingdings" charset="2"/>
              <a:buChar char="§"/>
            </a:pPr>
            <a:r>
              <a:rPr lang="ko-KR" altLang="en-US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설계와 개발이 다중에 의해 협력적으로 이루어짐</a:t>
            </a:r>
            <a:endParaRPr lang="en-US" altLang="ko-KR" sz="1400" dirty="0">
              <a:solidFill>
                <a:srgbClr val="34505D"/>
              </a:solidFill>
              <a:latin typeface="+mn-ea"/>
              <a:cs typeface="나눔고딕OTF"/>
              <a:sym typeface="Wingdings" charset="2"/>
            </a:endParaRPr>
          </a:p>
          <a:p>
            <a:pPr marL="133350" indent="-133350" defTabSz="939800">
              <a:spcBef>
                <a:spcPct val="30000"/>
              </a:spcBef>
              <a:buFont typeface="Wingdings" charset="2"/>
              <a:buChar char="§"/>
            </a:pPr>
            <a:r>
              <a:rPr lang="ko-KR" altLang="en-US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자신의 역량과 외부 타인의 역량을 함께 결합하여 개발</a:t>
            </a:r>
          </a:p>
          <a:p>
            <a:pPr marL="133350" indent="-133350" defTabSz="939800">
              <a:spcBef>
                <a:spcPct val="30000"/>
              </a:spcBef>
              <a:buFont typeface="Wingdings" charset="2"/>
              <a:buChar char="§"/>
            </a:pPr>
            <a:r>
              <a:rPr lang="ko-KR" altLang="en-US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‘</a:t>
            </a:r>
            <a:r>
              <a:rPr lang="en-US" altLang="ko-KR" sz="1400" b="1" dirty="0">
                <a:solidFill>
                  <a:srgbClr val="FF0000"/>
                </a:solidFill>
                <a:latin typeface="+mn-ea"/>
                <a:cs typeface="나눔고딕OTF"/>
                <a:sym typeface="Wingdings" charset="2"/>
              </a:rPr>
              <a:t>We are smarter than Me</a:t>
            </a:r>
            <a:r>
              <a:rPr lang="en-US" altLang="ko-KR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’</a:t>
            </a:r>
            <a:r>
              <a:rPr lang="ko-KR" altLang="en-US" sz="1400" dirty="0">
                <a:solidFill>
                  <a:srgbClr val="34505D"/>
                </a:solidFill>
                <a:latin typeface="+mn-ea"/>
                <a:cs typeface="나눔고딕OTF"/>
                <a:sym typeface="Wingdings" charset="2"/>
              </a:rPr>
              <a:t>로 요약되는 개발방법론 </a:t>
            </a:r>
            <a:endParaRPr lang="en-US" altLang="ko-KR" sz="1400" dirty="0">
              <a:solidFill>
                <a:srgbClr val="34505D"/>
              </a:solidFill>
              <a:latin typeface="+mn-ea"/>
              <a:cs typeface="나눔고딕OTF"/>
              <a:sym typeface="Wingdings" charset="2"/>
            </a:endParaRPr>
          </a:p>
        </p:txBody>
      </p:sp>
      <p:sp>
        <p:nvSpPr>
          <p:cNvPr id="92" name="Line 44">
            <a:extLst>
              <a:ext uri="{FF2B5EF4-FFF2-40B4-BE49-F238E27FC236}">
                <a16:creationId xmlns="" xmlns:a16="http://schemas.microsoft.com/office/drawing/2014/main" id="{46F43F52-CA94-7F41-B25B-1EA4856F49E0}"/>
              </a:ext>
            </a:extLst>
          </p:cNvPr>
          <p:cNvSpPr>
            <a:spLocks noChangeShapeType="1"/>
          </p:cNvSpPr>
          <p:nvPr>
            <p:custDataLst>
              <p:tags r:id="rId29"/>
            </p:custDataLst>
          </p:nvPr>
        </p:nvSpPr>
        <p:spPr bwMode="auto">
          <a:xfrm>
            <a:off x="6665441" y="3550564"/>
            <a:ext cx="1560513" cy="0"/>
          </a:xfrm>
          <a:prstGeom prst="line">
            <a:avLst/>
          </a:prstGeom>
          <a:noFill/>
          <a:ln w="9525">
            <a:solidFill>
              <a:srgbClr val="1F497D"/>
            </a:solidFill>
            <a:round/>
            <a:headEnd type="triangle" w="med" len="med"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93" name="Oval 34">
            <a:extLst>
              <a:ext uri="{FF2B5EF4-FFF2-40B4-BE49-F238E27FC236}">
                <a16:creationId xmlns="" xmlns:a16="http://schemas.microsoft.com/office/drawing/2014/main" id="{A37D9A7D-D655-E541-A7DE-71E7F79CA647}"/>
              </a:ext>
            </a:extLst>
          </p:cNvPr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 flipH="1">
            <a:off x="7117879" y="3239414"/>
            <a:ext cx="663575" cy="609600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94" name="Oval 30">
            <a:extLst>
              <a:ext uri="{FF2B5EF4-FFF2-40B4-BE49-F238E27FC236}">
                <a16:creationId xmlns="" xmlns:a16="http://schemas.microsoft.com/office/drawing/2014/main" id="{ADC7BF2D-FB35-DC4A-9D71-44CFC9CAA6D0}"/>
              </a:ext>
            </a:extLst>
          </p:cNvPr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7368704" y="2720302"/>
            <a:ext cx="155575" cy="144462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95" name="Oval 30">
            <a:extLst>
              <a:ext uri="{FF2B5EF4-FFF2-40B4-BE49-F238E27FC236}">
                <a16:creationId xmlns="" xmlns:a16="http://schemas.microsoft.com/office/drawing/2014/main" id="{8BD0B864-5838-E041-BAD2-AB2675A5AF7A}"/>
              </a:ext>
            </a:extLst>
          </p:cNvPr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>
            <a:off x="7905279" y="2990177"/>
            <a:ext cx="155575" cy="144462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96" name="Oval 30">
            <a:extLst>
              <a:ext uri="{FF2B5EF4-FFF2-40B4-BE49-F238E27FC236}">
                <a16:creationId xmlns="" xmlns:a16="http://schemas.microsoft.com/office/drawing/2014/main" id="{E1BB7500-A295-7347-AF2E-357401945234}"/>
              </a:ext>
            </a:extLst>
          </p:cNvPr>
          <p:cNvSpPr>
            <a:spLocks noChangeArrowheads="1"/>
          </p:cNvSpPr>
          <p:nvPr>
            <p:custDataLst>
              <p:tags r:id="rId33"/>
            </p:custDataLst>
          </p:nvPr>
        </p:nvSpPr>
        <p:spPr bwMode="auto">
          <a:xfrm>
            <a:off x="8254529" y="3461664"/>
            <a:ext cx="155575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97" name="Oval 30">
            <a:extLst>
              <a:ext uri="{FF2B5EF4-FFF2-40B4-BE49-F238E27FC236}">
                <a16:creationId xmlns="" xmlns:a16="http://schemas.microsoft.com/office/drawing/2014/main" id="{F350C763-239F-C646-8E32-EDEC1844D8B3}"/>
              </a:ext>
            </a:extLst>
          </p:cNvPr>
          <p:cNvSpPr>
            <a:spLocks noChangeArrowheads="1"/>
          </p:cNvSpPr>
          <p:nvPr>
            <p:custDataLst>
              <p:tags r:id="rId34"/>
            </p:custDataLst>
          </p:nvPr>
        </p:nvSpPr>
        <p:spPr bwMode="auto">
          <a:xfrm>
            <a:off x="7992591" y="4036339"/>
            <a:ext cx="155575" cy="144463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98" name="Oval 30">
            <a:extLst>
              <a:ext uri="{FF2B5EF4-FFF2-40B4-BE49-F238E27FC236}">
                <a16:creationId xmlns="" xmlns:a16="http://schemas.microsoft.com/office/drawing/2014/main" id="{F58DEB03-277F-CF40-9D1B-63AA6A4C5ABF}"/>
              </a:ext>
            </a:extLst>
          </p:cNvPr>
          <p:cNvSpPr>
            <a:spLocks noChangeArrowheads="1"/>
          </p:cNvSpPr>
          <p:nvPr>
            <p:custDataLst>
              <p:tags r:id="rId35"/>
            </p:custDataLst>
          </p:nvPr>
        </p:nvSpPr>
        <p:spPr bwMode="auto">
          <a:xfrm>
            <a:off x="6805141" y="2956839"/>
            <a:ext cx="155575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99" name="Oval 30">
            <a:extLst>
              <a:ext uri="{FF2B5EF4-FFF2-40B4-BE49-F238E27FC236}">
                <a16:creationId xmlns="" xmlns:a16="http://schemas.microsoft.com/office/drawing/2014/main" id="{212FC7AB-A552-1346-931E-28C38DEC6F9F}"/>
              </a:ext>
            </a:extLst>
          </p:cNvPr>
          <p:cNvSpPr>
            <a:spLocks noChangeArrowheads="1"/>
          </p:cNvSpPr>
          <p:nvPr>
            <p:custDataLst>
              <p:tags r:id="rId36"/>
            </p:custDataLst>
          </p:nvPr>
        </p:nvSpPr>
        <p:spPr bwMode="auto">
          <a:xfrm>
            <a:off x="6500341" y="3468014"/>
            <a:ext cx="155575" cy="144463"/>
          </a:xfrm>
          <a:prstGeom prst="ellipse">
            <a:avLst/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100" name="Oval 30">
            <a:extLst>
              <a:ext uri="{FF2B5EF4-FFF2-40B4-BE49-F238E27FC236}">
                <a16:creationId xmlns="" xmlns:a16="http://schemas.microsoft.com/office/drawing/2014/main" id="{0CB392D1-82B7-9545-B0EB-2F3D2F6838DA}"/>
              </a:ext>
            </a:extLst>
          </p:cNvPr>
          <p:cNvSpPr>
            <a:spLocks noChangeArrowheads="1"/>
          </p:cNvSpPr>
          <p:nvPr>
            <p:custDataLst>
              <p:tags r:id="rId37"/>
            </p:custDataLst>
          </p:nvPr>
        </p:nvSpPr>
        <p:spPr bwMode="auto">
          <a:xfrm>
            <a:off x="6762279" y="3987127"/>
            <a:ext cx="155575" cy="144462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101" name="Oval 30">
            <a:extLst>
              <a:ext uri="{FF2B5EF4-FFF2-40B4-BE49-F238E27FC236}">
                <a16:creationId xmlns="" xmlns:a16="http://schemas.microsoft.com/office/drawing/2014/main" id="{D3210A0D-3BF1-7A4A-8178-AFFD04DB5CA1}"/>
              </a:ext>
            </a:extLst>
          </p:cNvPr>
          <p:cNvSpPr>
            <a:spLocks noChangeArrowheads="1"/>
          </p:cNvSpPr>
          <p:nvPr>
            <p:custDataLst>
              <p:tags r:id="rId38"/>
            </p:custDataLst>
          </p:nvPr>
        </p:nvSpPr>
        <p:spPr bwMode="auto">
          <a:xfrm>
            <a:off x="7397279" y="4195089"/>
            <a:ext cx="155575" cy="144463"/>
          </a:xfrm>
          <a:prstGeom prst="ellipse">
            <a:avLst/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marL="0" marR="0" lvl="0" indent="0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나눔고딕OTF"/>
            </a:endParaRPr>
          </a:p>
        </p:txBody>
      </p:sp>
      <p:sp>
        <p:nvSpPr>
          <p:cNvPr id="102" name="Line 42">
            <a:extLst>
              <a:ext uri="{FF2B5EF4-FFF2-40B4-BE49-F238E27FC236}">
                <a16:creationId xmlns="" xmlns:a16="http://schemas.microsoft.com/office/drawing/2014/main" id="{927BC567-77B9-6C4E-A93B-664EA67D8BE8}"/>
              </a:ext>
            </a:extLst>
          </p:cNvPr>
          <p:cNvSpPr>
            <a:spLocks noChangeShapeType="1"/>
          </p:cNvSpPr>
          <p:nvPr>
            <p:custDataLst>
              <p:tags r:id="rId39"/>
            </p:custDataLst>
          </p:nvPr>
        </p:nvSpPr>
        <p:spPr bwMode="auto">
          <a:xfrm flipV="1">
            <a:off x="6928966" y="3758527"/>
            <a:ext cx="261938" cy="241300"/>
          </a:xfrm>
          <a:prstGeom prst="line">
            <a:avLst/>
          </a:prstGeom>
          <a:noFill/>
          <a:ln w="9525">
            <a:solidFill>
              <a:srgbClr val="984807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defTabSz="989627" latinLnBrk="1"/>
            <a:endParaRPr lang="en-US" sz="1900">
              <a:solidFill>
                <a:prstClr val="black"/>
              </a:solidFill>
              <a:latin typeface="+mn-ea"/>
              <a:cs typeface="나눔고딕OTF"/>
            </a:endParaRPr>
          </a:p>
        </p:txBody>
      </p:sp>
      <p:sp>
        <p:nvSpPr>
          <p:cNvPr id="103" name="Line 41">
            <a:extLst>
              <a:ext uri="{FF2B5EF4-FFF2-40B4-BE49-F238E27FC236}">
                <a16:creationId xmlns="" xmlns:a16="http://schemas.microsoft.com/office/drawing/2014/main" id="{350A344B-3909-0D40-B705-F892602EF620}"/>
              </a:ext>
            </a:extLst>
          </p:cNvPr>
          <p:cNvSpPr>
            <a:spLocks noChangeShapeType="1"/>
          </p:cNvSpPr>
          <p:nvPr>
            <p:custDataLst>
              <p:tags r:id="rId40"/>
            </p:custDataLst>
          </p:nvPr>
        </p:nvSpPr>
        <p:spPr bwMode="auto">
          <a:xfrm>
            <a:off x="7462366" y="3849014"/>
            <a:ext cx="4763" cy="336550"/>
          </a:xfrm>
          <a:prstGeom prst="line">
            <a:avLst/>
          </a:prstGeom>
          <a:noFill/>
          <a:ln w="9525">
            <a:solidFill>
              <a:srgbClr val="984807"/>
            </a:solidFill>
            <a:round/>
            <a:headEnd type="triangle" w="med" len="med"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defTabSz="989627" latinLnBrk="1"/>
            <a:endParaRPr lang="en-US" sz="1900">
              <a:solidFill>
                <a:prstClr val="black"/>
              </a:solidFill>
              <a:latin typeface="+mn-ea"/>
              <a:cs typeface="나눔고딕OTF"/>
            </a:endParaRPr>
          </a:p>
        </p:txBody>
      </p:sp>
      <p:sp>
        <p:nvSpPr>
          <p:cNvPr id="104" name="Line 43">
            <a:extLst>
              <a:ext uri="{FF2B5EF4-FFF2-40B4-BE49-F238E27FC236}">
                <a16:creationId xmlns="" xmlns:a16="http://schemas.microsoft.com/office/drawing/2014/main" id="{58894841-2CF8-4844-838C-5013F888A2B5}"/>
              </a:ext>
            </a:extLst>
          </p:cNvPr>
          <p:cNvSpPr>
            <a:spLocks noChangeShapeType="1"/>
          </p:cNvSpPr>
          <p:nvPr>
            <p:custDataLst>
              <p:tags r:id="rId41"/>
            </p:custDataLst>
          </p:nvPr>
        </p:nvSpPr>
        <p:spPr bwMode="auto">
          <a:xfrm flipH="1" flipV="1">
            <a:off x="7735416" y="3772814"/>
            <a:ext cx="257175" cy="257175"/>
          </a:xfrm>
          <a:prstGeom prst="line">
            <a:avLst/>
          </a:prstGeom>
          <a:noFill/>
          <a:ln w="9525">
            <a:solidFill>
              <a:srgbClr val="984807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pPr defTabSz="989627" latinLnBrk="1"/>
            <a:endParaRPr lang="en-US" sz="1900">
              <a:solidFill>
                <a:prstClr val="black"/>
              </a:solidFill>
              <a:latin typeface="+mn-ea"/>
              <a:cs typeface="나눔고딕OTF"/>
            </a:endParaRPr>
          </a:p>
        </p:txBody>
      </p:sp>
      <p:sp>
        <p:nvSpPr>
          <p:cNvPr id="105" name="모서리가 둥근 사각형 설명선 172">
            <a:extLst>
              <a:ext uri="{FF2B5EF4-FFF2-40B4-BE49-F238E27FC236}">
                <a16:creationId xmlns="" xmlns:a16="http://schemas.microsoft.com/office/drawing/2014/main" id="{301AC834-3F5A-8F45-86DB-5A85687228FB}"/>
              </a:ext>
            </a:extLst>
          </p:cNvPr>
          <p:cNvSpPr/>
          <p:nvPr/>
        </p:nvSpPr>
        <p:spPr>
          <a:xfrm>
            <a:off x="3677313" y="2720302"/>
            <a:ext cx="1173411" cy="688974"/>
          </a:xfrm>
          <a:prstGeom prst="wedgeRoundRectCallout">
            <a:avLst>
              <a:gd name="adj1" fmla="val -55738"/>
              <a:gd name="adj2" fmla="val 30525"/>
              <a:gd name="adj3" fmla="val 16667"/>
            </a:avLst>
          </a:prstGeom>
          <a:solidFill>
            <a:srgbClr val="C0504D"/>
          </a:solidFill>
          <a:ln w="25400" cap="flat" cmpd="sng" algn="ctr">
            <a:solidFill>
              <a:srgbClr val="C0504D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위계적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, </a:t>
            </a:r>
          </a:p>
          <a:p>
            <a:pPr marL="0" marR="0" lvl="0" indent="0" algn="ctr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폐쇄적 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ctr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개발방법론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  <p:sp>
        <p:nvSpPr>
          <p:cNvPr id="106" name="모서리가 둥근 사각형 설명선 173">
            <a:extLst>
              <a:ext uri="{FF2B5EF4-FFF2-40B4-BE49-F238E27FC236}">
                <a16:creationId xmlns="" xmlns:a16="http://schemas.microsoft.com/office/drawing/2014/main" id="{57585BB2-448E-2E4A-A916-0DA5580DC04F}"/>
              </a:ext>
            </a:extLst>
          </p:cNvPr>
          <p:cNvSpPr/>
          <p:nvPr/>
        </p:nvSpPr>
        <p:spPr>
          <a:xfrm>
            <a:off x="5011023" y="2717921"/>
            <a:ext cx="1173411" cy="688974"/>
          </a:xfrm>
          <a:prstGeom prst="wedgeRoundRectCallout">
            <a:avLst>
              <a:gd name="adj1" fmla="val 57093"/>
              <a:gd name="adj2" fmla="val 30525"/>
              <a:gd name="adj3" fmla="val 16667"/>
            </a:avLst>
          </a:prstGeom>
          <a:solidFill>
            <a:srgbClr val="4BACC6"/>
          </a:solidFill>
          <a:ln w="25400" cap="flat" cmpd="sng" algn="ctr">
            <a:solidFill>
              <a:srgbClr val="4BACC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협력적</a:t>
            </a:r>
            <a:r>
              <a:rPr kumimoji="0" lang="en-US" altLang="ko-KR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, </a:t>
            </a:r>
          </a:p>
          <a:p>
            <a:pPr marL="0" marR="0" lvl="0" indent="0" algn="ctr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개방적 </a:t>
            </a:r>
            <a:endParaRPr kumimoji="0" lang="en-US" altLang="ko-KR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  <a:p>
            <a:pPr marL="0" marR="0" lvl="0" indent="0" algn="ctr" defTabSz="989627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n-ea"/>
                <a:cs typeface="+mn-cs"/>
              </a:rPr>
              <a:t>개발방법론</a:t>
            </a: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334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QGIS Widget Reference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https://webgeodatavore.github.io/pyqgis-samples/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50</a:t>
            </a:fld>
            <a:endParaRPr lang="ko-KR" altLang="en-US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rcRect r="20945" b="10285"/>
          <a:stretch/>
        </p:blipFill>
        <p:spPr>
          <a:xfrm>
            <a:off x="596554" y="1827176"/>
            <a:ext cx="7333775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7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GDAL Python bindings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5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https://gdal.org/api/python.html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51</a:t>
            </a:fld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972" y="1835509"/>
            <a:ext cx="8274119" cy="4654191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4230" y="1861156"/>
            <a:ext cx="628045" cy="693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303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05.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살펴보기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Python GDAL/OGR Cookbook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6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1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http://pcjericks.github.io/py-gdalogr-cookbook/index.html</a:t>
            </a:r>
            <a:endParaRPr lang="ko-KR" altLang="en-US" sz="11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52</a:t>
            </a:fld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633" y="1808163"/>
            <a:ext cx="8322733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:a16="http://schemas.microsoft.com/office/drawing/2014/main" xmlns="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:a16="http://schemas.microsoft.com/office/drawing/2014/main" xmlns="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GIS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를 이용한 지도화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:a16="http://schemas.microsoft.com/office/drawing/2014/main" xmlns="" id="{034A537F-D8C6-4D18-97F2-E484C441B50B}"/>
              </a:ext>
            </a:extLst>
          </p:cNvPr>
          <p:cNvSpPr/>
          <p:nvPr/>
        </p:nvSpPr>
        <p:spPr>
          <a:xfrm>
            <a:off x="4229100" y="3079331"/>
            <a:ext cx="4542834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4128" indent="-342900" defTabSz="808998">
              <a:lnSpc>
                <a:spcPct val="150000"/>
              </a:lnSpc>
              <a:buClr>
                <a:schemeClr val="bg1"/>
              </a:buClr>
              <a:buAutoNum type="arabicParenR"/>
              <a:tabLst>
                <a:tab pos="905470" algn="l"/>
              </a:tabLst>
            </a:pP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공간처리 </a:t>
            </a:r>
            <a:r>
              <a:rPr lang="ko-KR" altLang="en-US" sz="1400" spc="-24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툴박스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스크립트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맑은 고딕"/>
            </a:endParaRPr>
          </a:p>
          <a:p>
            <a:pPr marL="342900" marR="4128" indent="-342900" defTabSz="808998">
              <a:lnSpc>
                <a:spcPct val="150000"/>
              </a:lnSpc>
              <a:buClr>
                <a:schemeClr val="bg1"/>
              </a:buClr>
              <a:buAutoNum type="arabicParenR"/>
              <a:tabLst>
                <a:tab pos="905470" algn="l"/>
              </a:tabLst>
            </a:pPr>
            <a:r>
              <a:rPr lang="ko-KR" altLang="en-US" sz="1400" spc="-24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툴박스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 스크립트 활용</a:t>
            </a:r>
            <a:endParaRPr lang="en-US" altLang="ko-KR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맑은 고딕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:a16="http://schemas.microsoft.com/office/drawing/2014/main" xmlns="" id="{95FD39C6-7360-4610-96CC-95B464E0826E}"/>
              </a:ext>
            </a:extLst>
          </p:cNvPr>
          <p:cNvSpPr txBox="1"/>
          <p:nvPr/>
        </p:nvSpPr>
        <p:spPr>
          <a:xfrm>
            <a:off x="3876261" y="2604202"/>
            <a:ext cx="590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4.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공간처리 </a:t>
            </a:r>
            <a:r>
              <a:rPr lang="ko-KR" altLang="en-US" sz="2800" b="1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툴박스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스크립트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작성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:a16="http://schemas.microsoft.com/office/drawing/2014/main" xmlns="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:a16="http://schemas.microsoft.com/office/drawing/2014/main" xmlns="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:a16="http://schemas.microsoft.com/office/drawing/2014/main" xmlns="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:a16="http://schemas.microsoft.com/office/drawing/2014/main" xmlns="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:a16="http://schemas.microsoft.com/office/drawing/2014/main" xmlns="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:a16="http://schemas.microsoft.com/office/drawing/2014/main" xmlns="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:a16="http://schemas.microsoft.com/office/drawing/2014/main" xmlns="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:a16="http://schemas.microsoft.com/office/drawing/2014/main" xmlns="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:a16="http://schemas.microsoft.com/office/drawing/2014/main" xmlns="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:a16="http://schemas.microsoft.com/office/drawing/2014/main" xmlns="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:a16="http://schemas.microsoft.com/office/drawing/2014/main" xmlns="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:a16="http://schemas.microsoft.com/office/drawing/2014/main" xmlns="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:a16="http://schemas.microsoft.com/office/drawing/2014/main" xmlns="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xmlns="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:a16="http://schemas.microsoft.com/office/drawing/2014/main" xmlns="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:a16="http://schemas.microsoft.com/office/drawing/2014/main" xmlns="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:a16="http://schemas.microsoft.com/office/drawing/2014/main" xmlns="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7" name="직사각형 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53</a:t>
            </a:fld>
            <a:endParaRPr lang="ko-KR" altLang="en-US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xmlns="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0" y="5610768"/>
            <a:ext cx="1623279" cy="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5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공간처리 </a:t>
            </a:r>
            <a:r>
              <a:rPr lang="ko-KR" altLang="en-US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툴박스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스크립트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스크립트 이해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smtClean="0">
                <a:latin typeface="+mn-ea"/>
              </a:rPr>
              <a:t>스크립트 </a:t>
            </a:r>
            <a:r>
              <a:rPr lang="ko-KR" altLang="en-US" sz="1600" b="1" dirty="0" err="1" smtClean="0">
                <a:latin typeface="+mn-ea"/>
              </a:rPr>
              <a:t>툴박스</a:t>
            </a:r>
            <a:r>
              <a:rPr lang="ko-KR" altLang="en-US" sz="1600" b="1" dirty="0" smtClean="0">
                <a:latin typeface="+mn-ea"/>
              </a:rPr>
              <a:t> 추가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en-US" altLang="ko-KR" sz="1600" b="1" dirty="0">
                <a:latin typeface="+mn-ea"/>
              </a:rPr>
              <a:t>https://github.com/mangosystem/qgis-scripts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54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공간처리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–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툴박스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활성화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툴박스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–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툴바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–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스크립트 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–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스크립트를 </a:t>
            </a:r>
            <a:r>
              <a:rPr lang="ko-KR" altLang="en-US" sz="1400" b="1" dirty="0" err="1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툴박스에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추가하기</a:t>
            </a: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…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실행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KCA-Workshop\scripts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폴더의 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CreateRingMaps.py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추가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dataset 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폴더의 </a:t>
            </a:r>
            <a:r>
              <a:rPr lang="en-US" altLang="ko-KR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seoul_series</a:t>
            </a:r>
            <a:r>
              <a:rPr lang="en-US" altLang="ko-KR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err="1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레이어</a:t>
            </a:r>
            <a:r>
              <a:rPr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추가</a:t>
            </a:r>
            <a:endParaRPr lang="en-US" altLang="ko-KR" sz="1400" b="1" dirty="0" smtClean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en-US" altLang="ko-KR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Create Ring Maps </a:t>
            </a: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클릭 후 실행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554" y="1914041"/>
            <a:ext cx="3154719" cy="148213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7901" y="3703715"/>
            <a:ext cx="2995613" cy="10922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7178" y="3152658"/>
            <a:ext cx="4672411" cy="328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993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공간처리 </a:t>
            </a:r>
            <a:r>
              <a:rPr lang="ko-KR" altLang="en-US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툴박스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스크립트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스크립트 이해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ko-KR" altLang="en-US" sz="1600" b="1" dirty="0" smtClean="0">
                <a:latin typeface="+mn-ea"/>
              </a:rPr>
              <a:t>스크립트 </a:t>
            </a:r>
            <a:r>
              <a:rPr lang="ko-KR" altLang="en-US" sz="1600" b="1" dirty="0" err="1" smtClean="0">
                <a:latin typeface="+mn-ea"/>
              </a:rPr>
              <a:t>툴박스</a:t>
            </a:r>
            <a:r>
              <a:rPr lang="ko-KR" altLang="en-US" sz="1600" b="1" dirty="0" smtClean="0">
                <a:latin typeface="+mn-ea"/>
              </a:rPr>
              <a:t> 추가</a:t>
            </a:r>
            <a:r>
              <a:rPr lang="en-US" altLang="ko-KR" sz="1600" b="1" dirty="0" smtClean="0">
                <a:latin typeface="+mn-ea"/>
              </a:rPr>
              <a:t>: </a:t>
            </a:r>
            <a:r>
              <a:rPr lang="en-US" altLang="ko-KR" sz="1600" b="1" dirty="0">
                <a:latin typeface="+mn-ea"/>
              </a:rPr>
              <a:t>https://github.com/mangosystem/qgis-scripts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55</a:t>
            </a:fld>
            <a:endParaRPr lang="ko-KR" altLang="en-US">
              <a:latin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635347"/>
            <a:ext cx="9005887" cy="1019763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342900" marR="4128" indent="-342900" defTabSz="808998">
              <a:lnSpc>
                <a:spcPct val="120000"/>
              </a:lnSpc>
              <a:buClr>
                <a:schemeClr val="tx1"/>
              </a:buClr>
              <a:buFont typeface="+mj-ea"/>
              <a:buAutoNum type="circleNumDbPlain"/>
              <a:tabLst>
                <a:tab pos="905470" algn="l"/>
              </a:tabLst>
            </a:pPr>
            <a:r>
              <a:rPr lang="ko-KR" altLang="en-US" sz="1400" b="1" dirty="0" smtClean="0">
                <a:latin typeface="나눔고딕" panose="020D0604000000000000" pitchFamily="50" charset="-127"/>
                <a:ea typeface="나눔고딕" panose="020D0604000000000000" pitchFamily="50" charset="-127"/>
                <a:cs typeface="맑은 고딕" pitchFamily="50" charset="-128"/>
              </a:rPr>
              <a:t>스크립트 실행 결과 산출물의 시각화</a:t>
            </a:r>
            <a:endParaRPr lang="en-US" altLang="ko-KR" sz="1400" b="1" dirty="0">
              <a:latin typeface="나눔고딕" panose="020D0604000000000000" pitchFamily="50" charset="-127"/>
              <a:ea typeface="나눔고딕" panose="020D0604000000000000" pitchFamily="50" charset="-127"/>
              <a:cs typeface="맑은 고딕" pitchFamily="50" charset="-128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353" y="2145228"/>
            <a:ext cx="8066314" cy="432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74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툴박스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스크립트 활용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단계구분도 작성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>
                <a:latin typeface="+mn-ea"/>
              </a:rPr>
              <a:t>GraduatedColorRennderer.py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56</a:t>
            </a:fld>
            <a:endParaRPr lang="ko-KR" altLang="en-US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40" y="1850347"/>
            <a:ext cx="7801720" cy="463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4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툴박스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스크립트 활용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출력 레이아웃 작성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xmlns="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ko-KR" sz="1600" b="1" dirty="0">
                <a:latin typeface="+mn-ea"/>
              </a:rPr>
              <a:t>GeneratePageLayout.py</a:t>
            </a:r>
            <a:endParaRPr lang="en-US" altLang="ko-KR" sz="1600" b="1" dirty="0"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57</a:t>
            </a:fld>
            <a:endParaRPr lang="ko-KR" altLang="en-US">
              <a:latin typeface="+mn-ea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839" y="1861156"/>
            <a:ext cx="7362014" cy="459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16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50523250-575C-4F51-99E6-CE601B5A6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F58128A-CD49-4229-B129-C81C39452351}"/>
              </a:ext>
            </a:extLst>
          </p:cNvPr>
          <p:cNvSpPr txBox="1"/>
          <p:nvPr/>
        </p:nvSpPr>
        <p:spPr>
          <a:xfrm>
            <a:off x="2946556" y="2787976"/>
            <a:ext cx="4263828" cy="34575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6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6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6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6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6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C407C6E-2831-47A2-94BC-DAC02A50CCB9}"/>
              </a:ext>
            </a:extLst>
          </p:cNvPr>
          <p:cNvSpPr txBox="1"/>
          <p:nvPr/>
        </p:nvSpPr>
        <p:spPr>
          <a:xfrm>
            <a:off x="2821086" y="3187102"/>
            <a:ext cx="4263828" cy="649679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pPr algn="ctr"/>
            <a:r>
              <a:rPr lang="ko-KR" altLang="en-US" sz="3575" b="1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감사합니다</a:t>
            </a:r>
          </a:p>
        </p:txBody>
      </p:sp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BF0FECDE-D372-4BF5-8AEB-BD8C5DF9C22F}"/>
              </a:ext>
            </a:extLst>
          </p:cNvPr>
          <p:cNvGrpSpPr/>
          <p:nvPr/>
        </p:nvGrpSpPr>
        <p:grpSpPr>
          <a:xfrm>
            <a:off x="6857394" y="3826420"/>
            <a:ext cx="2362676" cy="1438443"/>
            <a:chOff x="12153364" y="3106547"/>
            <a:chExt cx="2998470" cy="1825526"/>
          </a:xfrm>
        </p:grpSpPr>
        <p:grpSp>
          <p:nvGrpSpPr>
            <p:cNvPr id="32" name="그룹 31">
              <a:extLst>
                <a:ext uri="{FF2B5EF4-FFF2-40B4-BE49-F238E27FC236}">
                  <a16:creationId xmlns="" xmlns:a16="http://schemas.microsoft.com/office/drawing/2014/main" id="{11D8ABA9-35A0-4530-B26B-B94B21D1FB6C}"/>
                </a:ext>
              </a:extLst>
            </p:cNvPr>
            <p:cNvGrpSpPr/>
            <p:nvPr/>
          </p:nvGrpSpPr>
          <p:grpSpPr>
            <a:xfrm>
              <a:off x="13797572" y="4081750"/>
              <a:ext cx="1354262" cy="847074"/>
              <a:chOff x="4824068" y="5759943"/>
              <a:chExt cx="1354262" cy="847074"/>
            </a:xfrm>
          </p:grpSpPr>
          <p:sp>
            <p:nvSpPr>
              <p:cNvPr id="94" name="타원 93">
                <a:extLst>
                  <a:ext uri="{FF2B5EF4-FFF2-40B4-BE49-F238E27FC236}">
                    <a16:creationId xmlns="" xmlns:a16="http://schemas.microsoft.com/office/drawing/2014/main" id="{CD7550FD-81B3-4E30-8D2B-7D7F6876C662}"/>
                  </a:ext>
                </a:extLst>
              </p:cNvPr>
              <p:cNvSpPr/>
              <p:nvPr/>
            </p:nvSpPr>
            <p:spPr>
              <a:xfrm>
                <a:off x="5530968" y="6395760"/>
                <a:ext cx="27067" cy="2429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grpSp>
            <p:nvGrpSpPr>
              <p:cNvPr id="95" name="그룹 94">
                <a:extLst>
                  <a:ext uri="{FF2B5EF4-FFF2-40B4-BE49-F238E27FC236}">
                    <a16:creationId xmlns="" xmlns:a16="http://schemas.microsoft.com/office/drawing/2014/main" id="{98CAD5BF-88C3-4162-8885-EF9FAEA81A70}"/>
                  </a:ext>
                </a:extLst>
              </p:cNvPr>
              <p:cNvGrpSpPr/>
              <p:nvPr/>
            </p:nvGrpSpPr>
            <p:grpSpPr>
              <a:xfrm>
                <a:off x="5167567" y="5909205"/>
                <a:ext cx="722470" cy="441239"/>
                <a:chOff x="5227102" y="5204268"/>
                <a:chExt cx="1304606" cy="796771"/>
              </a:xfrm>
            </p:grpSpPr>
            <p:grpSp>
              <p:nvGrpSpPr>
                <p:cNvPr id="105" name="그룹 104">
                  <a:extLst>
                    <a:ext uri="{FF2B5EF4-FFF2-40B4-BE49-F238E27FC236}">
                      <a16:creationId xmlns="" xmlns:a16="http://schemas.microsoft.com/office/drawing/2014/main" id="{678A1B7C-BF34-470C-B395-F6900282173B}"/>
                    </a:ext>
                  </a:extLst>
                </p:cNvPr>
                <p:cNvGrpSpPr/>
                <p:nvPr/>
              </p:nvGrpSpPr>
              <p:grpSpPr>
                <a:xfrm>
                  <a:off x="5372899" y="5290087"/>
                  <a:ext cx="1158809" cy="710952"/>
                  <a:chOff x="2433686" y="6897216"/>
                  <a:chExt cx="1995268" cy="1224137"/>
                </a:xfrm>
                <a:solidFill>
                  <a:schemeClr val="accent2"/>
                </a:solidFill>
              </p:grpSpPr>
              <p:sp>
                <p:nvSpPr>
                  <p:cNvPr id="117" name="직사각형 116">
                    <a:extLst>
                      <a:ext uri="{FF2B5EF4-FFF2-40B4-BE49-F238E27FC236}">
                        <a16:creationId xmlns="" xmlns:a16="http://schemas.microsoft.com/office/drawing/2014/main" id="{2D3BCA68-3328-4948-B310-12D284ECCF13}"/>
                      </a:ext>
                    </a:extLst>
                  </p:cNvPr>
                  <p:cNvSpPr/>
                  <p:nvPr/>
                </p:nvSpPr>
                <p:spPr>
                  <a:xfrm>
                    <a:off x="2433686" y="7940144"/>
                    <a:ext cx="135633" cy="18120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18" name="직사각형 117">
                    <a:extLst>
                      <a:ext uri="{FF2B5EF4-FFF2-40B4-BE49-F238E27FC236}">
                        <a16:creationId xmlns="" xmlns:a16="http://schemas.microsoft.com/office/drawing/2014/main" id="{E3F39981-56A4-4EDA-87A8-ECD9196BE253}"/>
                      </a:ext>
                    </a:extLst>
                  </p:cNvPr>
                  <p:cNvSpPr/>
                  <p:nvPr/>
                </p:nvSpPr>
                <p:spPr>
                  <a:xfrm>
                    <a:off x="2679843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19" name="직사각형 118">
                    <a:extLst>
                      <a:ext uri="{FF2B5EF4-FFF2-40B4-BE49-F238E27FC236}">
                        <a16:creationId xmlns="" xmlns:a16="http://schemas.microsoft.com/office/drawing/2014/main" id="{00905000-72F0-4A2C-9B09-503D8D64697E}"/>
                      </a:ext>
                    </a:extLst>
                  </p:cNvPr>
                  <p:cNvSpPr/>
                  <p:nvPr/>
                </p:nvSpPr>
                <p:spPr>
                  <a:xfrm>
                    <a:off x="2948756" y="7830738"/>
                    <a:ext cx="135633" cy="29061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20" name="직사각형 119">
                    <a:extLst>
                      <a:ext uri="{FF2B5EF4-FFF2-40B4-BE49-F238E27FC236}">
                        <a16:creationId xmlns="" xmlns:a16="http://schemas.microsoft.com/office/drawing/2014/main" id="{D310FEF9-3A46-4318-8DD2-E7958811265C}"/>
                      </a:ext>
                    </a:extLst>
                  </p:cNvPr>
                  <p:cNvSpPr/>
                  <p:nvPr/>
                </p:nvSpPr>
                <p:spPr>
                  <a:xfrm>
                    <a:off x="3217669" y="7761312"/>
                    <a:ext cx="135633" cy="3600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21" name="직사각형 120">
                    <a:extLst>
                      <a:ext uri="{FF2B5EF4-FFF2-40B4-BE49-F238E27FC236}">
                        <a16:creationId xmlns="" xmlns:a16="http://schemas.microsoft.com/office/drawing/2014/main" id="{3A057422-C618-4E0A-A2E5-F6A8EE7AC494}"/>
                      </a:ext>
                    </a:extLst>
                  </p:cNvPr>
                  <p:cNvSpPr/>
                  <p:nvPr/>
                </p:nvSpPr>
                <p:spPr>
                  <a:xfrm>
                    <a:off x="3486582" y="7401273"/>
                    <a:ext cx="135633" cy="72008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22" name="직사각형 121">
                    <a:extLst>
                      <a:ext uri="{FF2B5EF4-FFF2-40B4-BE49-F238E27FC236}">
                        <a16:creationId xmlns="" xmlns:a16="http://schemas.microsoft.com/office/drawing/2014/main" id="{18AA7003-CCB5-457B-8D3A-7743A8566F1F}"/>
                      </a:ext>
                    </a:extLst>
                  </p:cNvPr>
                  <p:cNvSpPr/>
                  <p:nvPr/>
                </p:nvSpPr>
                <p:spPr>
                  <a:xfrm>
                    <a:off x="3755495" y="7681292"/>
                    <a:ext cx="135633" cy="4400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23" name="직사각형 122">
                    <a:extLst>
                      <a:ext uri="{FF2B5EF4-FFF2-40B4-BE49-F238E27FC236}">
                        <a16:creationId xmlns="" xmlns:a16="http://schemas.microsoft.com/office/drawing/2014/main" id="{DC04A5E1-8DC5-42CE-A6C9-C19C5D91C07B}"/>
                      </a:ext>
                    </a:extLst>
                  </p:cNvPr>
                  <p:cNvSpPr/>
                  <p:nvPr/>
                </p:nvSpPr>
                <p:spPr>
                  <a:xfrm>
                    <a:off x="4024408" y="7186849"/>
                    <a:ext cx="135633" cy="93450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24" name="직사각형 123">
                    <a:extLst>
                      <a:ext uri="{FF2B5EF4-FFF2-40B4-BE49-F238E27FC236}">
                        <a16:creationId xmlns="" xmlns:a16="http://schemas.microsoft.com/office/drawing/2014/main" id="{3130C597-814C-4DA7-9BD1-154B5F458B7B}"/>
                      </a:ext>
                    </a:extLst>
                  </p:cNvPr>
                  <p:cNvSpPr/>
                  <p:nvPr/>
                </p:nvSpPr>
                <p:spPr>
                  <a:xfrm>
                    <a:off x="4293321" y="6897216"/>
                    <a:ext cx="135633" cy="1224137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sp>
              <p:nvSpPr>
                <p:cNvPr id="106" name="자유형: 도형 105">
                  <a:extLst>
                    <a:ext uri="{FF2B5EF4-FFF2-40B4-BE49-F238E27FC236}">
                      <a16:creationId xmlns="" xmlns:a16="http://schemas.microsoft.com/office/drawing/2014/main" id="{DA5D1A10-17CE-45E7-A53B-6F5FF6842293}"/>
                    </a:ext>
                  </a:extLst>
                </p:cNvPr>
                <p:cNvSpPr/>
                <p:nvPr/>
              </p:nvSpPr>
              <p:spPr>
                <a:xfrm>
                  <a:off x="5393339" y="5228367"/>
                  <a:ext cx="1076290" cy="637277"/>
                </a:xfrm>
                <a:custGeom>
                  <a:avLst/>
                  <a:gdLst>
                    <a:gd name="connsiteX0" fmla="*/ 0 w 1853184"/>
                    <a:gd name="connsiteY0" fmla="*/ 1097280 h 1097280"/>
                    <a:gd name="connsiteX1" fmla="*/ 268224 w 1853184"/>
                    <a:gd name="connsiteY1" fmla="*/ 774192 h 1097280"/>
                    <a:gd name="connsiteX2" fmla="*/ 755904 w 1853184"/>
                    <a:gd name="connsiteY2" fmla="*/ 847344 h 1097280"/>
                    <a:gd name="connsiteX3" fmla="*/ 1048512 w 1853184"/>
                    <a:gd name="connsiteY3" fmla="*/ 475488 h 1097280"/>
                    <a:gd name="connsiteX4" fmla="*/ 1310640 w 1853184"/>
                    <a:gd name="connsiteY4" fmla="*/ 554736 h 1097280"/>
                    <a:gd name="connsiteX5" fmla="*/ 1853184 w 1853184"/>
                    <a:gd name="connsiteY5" fmla="*/ 0 h 10972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853184" h="1097280">
                      <a:moveTo>
                        <a:pt x="0" y="1097280"/>
                      </a:moveTo>
                      <a:lnTo>
                        <a:pt x="268224" y="774192"/>
                      </a:lnTo>
                      <a:lnTo>
                        <a:pt x="755904" y="847344"/>
                      </a:lnTo>
                      <a:lnTo>
                        <a:pt x="1048512" y="475488"/>
                      </a:lnTo>
                      <a:lnTo>
                        <a:pt x="1310640" y="554736"/>
                      </a:lnTo>
                      <a:lnTo>
                        <a:pt x="1853184" y="0"/>
                      </a:lnTo>
                    </a:path>
                  </a:pathLst>
                </a:cu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07" name="타원 106">
                  <a:extLst>
                    <a:ext uri="{FF2B5EF4-FFF2-40B4-BE49-F238E27FC236}">
                      <a16:creationId xmlns="" xmlns:a16="http://schemas.microsoft.com/office/drawing/2014/main" id="{0AEA1302-A75F-41AE-A361-E77E94FAB57D}"/>
                    </a:ext>
                  </a:extLst>
                </p:cNvPr>
                <p:cNvSpPr/>
                <p:nvPr/>
              </p:nvSpPr>
              <p:spPr>
                <a:xfrm>
                  <a:off x="5515861" y="5646574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08" name="타원 107">
                  <a:extLst>
                    <a:ext uri="{FF2B5EF4-FFF2-40B4-BE49-F238E27FC236}">
                      <a16:creationId xmlns="" xmlns:a16="http://schemas.microsoft.com/office/drawing/2014/main" id="{395553A7-59C3-4302-8637-63867040292F}"/>
                    </a:ext>
                  </a:extLst>
                </p:cNvPr>
                <p:cNvSpPr/>
                <p:nvPr/>
              </p:nvSpPr>
              <p:spPr>
                <a:xfrm>
                  <a:off x="5801780" y="5681928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09" name="타원 108">
                  <a:extLst>
                    <a:ext uri="{FF2B5EF4-FFF2-40B4-BE49-F238E27FC236}">
                      <a16:creationId xmlns="" xmlns:a16="http://schemas.microsoft.com/office/drawing/2014/main" id="{9088114C-E22E-4CDA-9714-28732F670828}"/>
                    </a:ext>
                  </a:extLst>
                </p:cNvPr>
                <p:cNvSpPr/>
                <p:nvPr/>
              </p:nvSpPr>
              <p:spPr>
                <a:xfrm>
                  <a:off x="5975565" y="5474510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sp>
              <p:nvSpPr>
                <p:cNvPr id="110" name="타원 109">
                  <a:extLst>
                    <a:ext uri="{FF2B5EF4-FFF2-40B4-BE49-F238E27FC236}">
                      <a16:creationId xmlns="" xmlns:a16="http://schemas.microsoft.com/office/drawing/2014/main" id="{590DE97A-91F1-4A22-BD22-AD3117DF8B4C}"/>
                    </a:ext>
                  </a:extLst>
                </p:cNvPr>
                <p:cNvSpPr/>
                <p:nvPr/>
              </p:nvSpPr>
              <p:spPr>
                <a:xfrm>
                  <a:off x="6429610" y="5204271"/>
                  <a:ext cx="62712" cy="6271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accent1">
                        <a:lumMod val="75000"/>
                      </a:schemeClr>
                    </a:solidFill>
                    <a:latin typeface="+mn-ea"/>
                  </a:endParaRPr>
                </a:p>
              </p:txBody>
            </p:sp>
            <p:grpSp>
              <p:nvGrpSpPr>
                <p:cNvPr id="111" name="그룹 110">
                  <a:extLst>
                    <a:ext uri="{FF2B5EF4-FFF2-40B4-BE49-F238E27FC236}">
                      <a16:creationId xmlns="" xmlns:a16="http://schemas.microsoft.com/office/drawing/2014/main" id="{49DDD936-71A3-495B-AACA-A910D2C2F22F}"/>
                    </a:ext>
                  </a:extLst>
                </p:cNvPr>
                <p:cNvGrpSpPr/>
                <p:nvPr/>
              </p:nvGrpSpPr>
              <p:grpSpPr>
                <a:xfrm>
                  <a:off x="5227102" y="5204268"/>
                  <a:ext cx="444938" cy="183904"/>
                  <a:chOff x="2182649" y="6749455"/>
                  <a:chExt cx="766107" cy="316650"/>
                </a:xfrm>
              </p:grpSpPr>
              <p:sp>
                <p:nvSpPr>
                  <p:cNvPr id="112" name="직사각형 111">
                    <a:extLst>
                      <a:ext uri="{FF2B5EF4-FFF2-40B4-BE49-F238E27FC236}">
                        <a16:creationId xmlns="" xmlns:a16="http://schemas.microsoft.com/office/drawing/2014/main" id="{A56E811C-A1D0-4B8F-A21F-4B349CB0CC05}"/>
                      </a:ext>
                    </a:extLst>
                  </p:cNvPr>
                  <p:cNvSpPr/>
                  <p:nvPr/>
                </p:nvSpPr>
                <p:spPr>
                  <a:xfrm>
                    <a:off x="2182649" y="6749455"/>
                    <a:ext cx="766107" cy="45719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13" name="직사각형 112">
                    <a:extLst>
                      <a:ext uri="{FF2B5EF4-FFF2-40B4-BE49-F238E27FC236}">
                        <a16:creationId xmlns="" xmlns:a16="http://schemas.microsoft.com/office/drawing/2014/main" id="{CE13BB97-9A6D-40EF-948F-70B907F434F7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34691"/>
                    <a:ext cx="310247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14" name="직사각형 113">
                    <a:extLst>
                      <a:ext uri="{FF2B5EF4-FFF2-40B4-BE49-F238E27FC236}">
                        <a16:creationId xmlns="" xmlns:a16="http://schemas.microsoft.com/office/drawing/2014/main" id="{91AC7C22-E280-4206-B3CB-57E00B61B80D}"/>
                      </a:ext>
                    </a:extLst>
                  </p:cNvPr>
                  <p:cNvSpPr/>
                  <p:nvPr/>
                </p:nvSpPr>
                <p:spPr>
                  <a:xfrm>
                    <a:off x="2182649" y="6893700"/>
                    <a:ext cx="61687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15" name="직사각형 114">
                    <a:extLst>
                      <a:ext uri="{FF2B5EF4-FFF2-40B4-BE49-F238E27FC236}">
                        <a16:creationId xmlns="" xmlns:a16="http://schemas.microsoft.com/office/drawing/2014/main" id="{F67B8855-0C20-4AF5-81AE-4B0098C1CF6D}"/>
                      </a:ext>
                    </a:extLst>
                  </p:cNvPr>
                  <p:cNvSpPr/>
                  <p:nvPr/>
                </p:nvSpPr>
                <p:spPr>
                  <a:xfrm>
                    <a:off x="2182649" y="6956795"/>
                    <a:ext cx="386670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116" name="직사각형 115">
                    <a:extLst>
                      <a:ext uri="{FF2B5EF4-FFF2-40B4-BE49-F238E27FC236}">
                        <a16:creationId xmlns="" xmlns:a16="http://schemas.microsoft.com/office/drawing/2014/main" id="{EEF6BD2E-3385-48D1-8941-2987C7A51860}"/>
                      </a:ext>
                    </a:extLst>
                  </p:cNvPr>
                  <p:cNvSpPr/>
                  <p:nvPr/>
                </p:nvSpPr>
                <p:spPr>
                  <a:xfrm>
                    <a:off x="2182649" y="7020386"/>
                    <a:ext cx="674208" cy="45719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  <p:sp>
            <p:nvSpPr>
              <p:cNvPr id="96" name="자유형: 도형 95">
                <a:extLst>
                  <a:ext uri="{FF2B5EF4-FFF2-40B4-BE49-F238E27FC236}">
                    <a16:creationId xmlns="" xmlns:a16="http://schemas.microsoft.com/office/drawing/2014/main" id="{40716501-4FD5-4ED6-B8CE-6608918BE169}"/>
                  </a:ext>
                </a:extLst>
              </p:cNvPr>
              <p:cNvSpPr/>
              <p:nvPr/>
            </p:nvSpPr>
            <p:spPr>
              <a:xfrm>
                <a:off x="5041337" y="5985600"/>
                <a:ext cx="48233" cy="38301"/>
              </a:xfrm>
              <a:custGeom>
                <a:avLst/>
                <a:gdLst>
                  <a:gd name="connsiteX0" fmla="*/ 0 w 48233"/>
                  <a:gd name="connsiteY0" fmla="*/ 0 h 38301"/>
                  <a:gd name="connsiteX1" fmla="*/ 48233 w 48233"/>
                  <a:gd name="connsiteY1" fmla="*/ 0 h 38301"/>
                  <a:gd name="connsiteX2" fmla="*/ 48233 w 48233"/>
                  <a:gd name="connsiteY2" fmla="*/ 38301 h 38301"/>
                  <a:gd name="connsiteX3" fmla="*/ 0 w 48233"/>
                  <a:gd name="connsiteY3" fmla="*/ 38301 h 38301"/>
                  <a:gd name="connsiteX4" fmla="*/ 0 w 48233"/>
                  <a:gd name="connsiteY4" fmla="*/ 0 h 383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8233" h="38301">
                    <a:moveTo>
                      <a:pt x="0" y="0"/>
                    </a:moveTo>
                    <a:lnTo>
                      <a:pt x="48233" y="0"/>
                    </a:lnTo>
                    <a:lnTo>
                      <a:pt x="48233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97" name="자유형: 도형 96">
                <a:extLst>
                  <a:ext uri="{FF2B5EF4-FFF2-40B4-BE49-F238E27FC236}">
                    <a16:creationId xmlns="" xmlns:a16="http://schemas.microsoft.com/office/drawing/2014/main" id="{A84C0D09-231B-48DB-9C4F-B123C494C657}"/>
                  </a:ext>
                </a:extLst>
              </p:cNvPr>
              <p:cNvSpPr/>
              <p:nvPr/>
            </p:nvSpPr>
            <p:spPr>
              <a:xfrm>
                <a:off x="5927460" y="6173175"/>
                <a:ext cx="250870" cy="433842"/>
              </a:xfrm>
              <a:custGeom>
                <a:avLst/>
                <a:gdLst>
                  <a:gd name="connsiteX0" fmla="*/ 125435 w 250870"/>
                  <a:gd name="connsiteY0" fmla="*/ 394147 h 433842"/>
                  <a:gd name="connsiteX1" fmla="*/ 111610 w 250870"/>
                  <a:gd name="connsiteY1" fmla="*/ 407972 h 433842"/>
                  <a:gd name="connsiteX2" fmla="*/ 125435 w 250870"/>
                  <a:gd name="connsiteY2" fmla="*/ 421796 h 433842"/>
                  <a:gd name="connsiteX3" fmla="*/ 139259 w 250870"/>
                  <a:gd name="connsiteY3" fmla="*/ 407972 h 433842"/>
                  <a:gd name="connsiteX4" fmla="*/ 125435 w 250870"/>
                  <a:gd name="connsiteY4" fmla="*/ 394147 h 433842"/>
                  <a:gd name="connsiteX5" fmla="*/ 22793 w 250870"/>
                  <a:gd name="connsiteY5" fmla="*/ 0 h 433842"/>
                  <a:gd name="connsiteX6" fmla="*/ 81544 w 250870"/>
                  <a:gd name="connsiteY6" fmla="*/ 0 h 433842"/>
                  <a:gd name="connsiteX7" fmla="*/ 125434 w 250870"/>
                  <a:gd name="connsiteY7" fmla="*/ 0 h 433842"/>
                  <a:gd name="connsiteX8" fmla="*/ 125435 w 250870"/>
                  <a:gd name="connsiteY8" fmla="*/ 0 h 433842"/>
                  <a:gd name="connsiteX9" fmla="*/ 228079 w 250870"/>
                  <a:gd name="connsiteY9" fmla="*/ 0 h 433842"/>
                  <a:gd name="connsiteX10" fmla="*/ 250870 w 250870"/>
                  <a:gd name="connsiteY10" fmla="*/ 22792 h 433842"/>
                  <a:gd name="connsiteX11" fmla="*/ 250870 w 250870"/>
                  <a:gd name="connsiteY11" fmla="*/ 411051 h 433842"/>
                  <a:gd name="connsiteX12" fmla="*/ 228079 w 250870"/>
                  <a:gd name="connsiteY12" fmla="*/ 433842 h 433842"/>
                  <a:gd name="connsiteX13" fmla="*/ 22792 w 250870"/>
                  <a:gd name="connsiteY13" fmla="*/ 433842 h 433842"/>
                  <a:gd name="connsiteX14" fmla="*/ 0 w 250870"/>
                  <a:gd name="connsiteY14" fmla="*/ 411051 h 433842"/>
                  <a:gd name="connsiteX15" fmla="*/ 0 w 250870"/>
                  <a:gd name="connsiteY15" fmla="*/ 236125 h 433842"/>
                  <a:gd name="connsiteX16" fmla="*/ 1 w 250870"/>
                  <a:gd name="connsiteY16" fmla="*/ 236125 h 433842"/>
                  <a:gd name="connsiteX17" fmla="*/ 1 w 250870"/>
                  <a:gd name="connsiteY17" fmla="*/ 197001 h 433842"/>
                  <a:gd name="connsiteX18" fmla="*/ 17976 w 250870"/>
                  <a:gd name="connsiteY18" fmla="*/ 197001 h 433842"/>
                  <a:gd name="connsiteX19" fmla="*/ 17976 w 250870"/>
                  <a:gd name="connsiteY19" fmla="*/ 236126 h 433842"/>
                  <a:gd name="connsiteX20" fmla="*/ 17975 w 250870"/>
                  <a:gd name="connsiteY20" fmla="*/ 236126 h 433842"/>
                  <a:gd name="connsiteX21" fmla="*/ 17975 w 250870"/>
                  <a:gd name="connsiteY21" fmla="*/ 381852 h 433842"/>
                  <a:gd name="connsiteX22" fmla="*/ 232896 w 250870"/>
                  <a:gd name="connsiteY22" fmla="*/ 381852 h 433842"/>
                  <a:gd name="connsiteX23" fmla="*/ 232896 w 250870"/>
                  <a:gd name="connsiteY23" fmla="*/ 17318 h 433842"/>
                  <a:gd name="connsiteX24" fmla="*/ 125435 w 250870"/>
                  <a:gd name="connsiteY24" fmla="*/ 17318 h 433842"/>
                  <a:gd name="connsiteX25" fmla="*/ 125434 w 250870"/>
                  <a:gd name="connsiteY25" fmla="*/ 17318 h 433842"/>
                  <a:gd name="connsiteX26" fmla="*/ 81544 w 250870"/>
                  <a:gd name="connsiteY26" fmla="*/ 17318 h 433842"/>
                  <a:gd name="connsiteX27" fmla="*/ 17976 w 250870"/>
                  <a:gd name="connsiteY27" fmla="*/ 17318 h 433842"/>
                  <a:gd name="connsiteX28" fmla="*/ 17976 w 250870"/>
                  <a:gd name="connsiteY28" fmla="*/ 197000 h 433842"/>
                  <a:gd name="connsiteX29" fmla="*/ 1 w 250870"/>
                  <a:gd name="connsiteY29" fmla="*/ 197000 h 433842"/>
                  <a:gd name="connsiteX30" fmla="*/ 1 w 250870"/>
                  <a:gd name="connsiteY30" fmla="*/ 22792 h 433842"/>
                  <a:gd name="connsiteX31" fmla="*/ 22793 w 250870"/>
                  <a:gd name="connsiteY31" fmla="*/ 0 h 433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250870" h="433842">
                    <a:moveTo>
                      <a:pt x="125435" y="394147"/>
                    </a:moveTo>
                    <a:cubicBezTo>
                      <a:pt x="117800" y="394147"/>
                      <a:pt x="111610" y="400337"/>
                      <a:pt x="111610" y="407972"/>
                    </a:cubicBezTo>
                    <a:cubicBezTo>
                      <a:pt x="111610" y="415607"/>
                      <a:pt x="117800" y="421796"/>
                      <a:pt x="125435" y="421796"/>
                    </a:cubicBezTo>
                    <a:cubicBezTo>
                      <a:pt x="133070" y="421796"/>
                      <a:pt x="139259" y="415607"/>
                      <a:pt x="139259" y="407972"/>
                    </a:cubicBezTo>
                    <a:cubicBezTo>
                      <a:pt x="139259" y="400337"/>
                      <a:pt x="133070" y="394147"/>
                      <a:pt x="125435" y="394147"/>
                    </a:cubicBezTo>
                    <a:close/>
                    <a:moveTo>
                      <a:pt x="22793" y="0"/>
                    </a:moveTo>
                    <a:lnTo>
                      <a:pt x="81544" y="0"/>
                    </a:lnTo>
                    <a:lnTo>
                      <a:pt x="125434" y="0"/>
                    </a:lnTo>
                    <a:lnTo>
                      <a:pt x="125435" y="0"/>
                    </a:lnTo>
                    <a:lnTo>
                      <a:pt x="228079" y="0"/>
                    </a:lnTo>
                    <a:cubicBezTo>
                      <a:pt x="240666" y="0"/>
                      <a:pt x="250870" y="10204"/>
                      <a:pt x="250870" y="22792"/>
                    </a:cubicBezTo>
                    <a:lnTo>
                      <a:pt x="250870" y="411051"/>
                    </a:lnTo>
                    <a:cubicBezTo>
                      <a:pt x="250870" y="423638"/>
                      <a:pt x="240666" y="433842"/>
                      <a:pt x="228079" y="433842"/>
                    </a:cubicBezTo>
                    <a:lnTo>
                      <a:pt x="22792" y="433842"/>
                    </a:lnTo>
                    <a:cubicBezTo>
                      <a:pt x="10204" y="433842"/>
                      <a:pt x="0" y="423638"/>
                      <a:pt x="0" y="411051"/>
                    </a:cubicBezTo>
                    <a:lnTo>
                      <a:pt x="0" y="236125"/>
                    </a:lnTo>
                    <a:lnTo>
                      <a:pt x="1" y="236125"/>
                    </a:lnTo>
                    <a:lnTo>
                      <a:pt x="1" y="197001"/>
                    </a:lnTo>
                    <a:lnTo>
                      <a:pt x="17976" y="197001"/>
                    </a:lnTo>
                    <a:lnTo>
                      <a:pt x="17976" y="236126"/>
                    </a:lnTo>
                    <a:lnTo>
                      <a:pt x="17975" y="236126"/>
                    </a:lnTo>
                    <a:lnTo>
                      <a:pt x="17975" y="381852"/>
                    </a:lnTo>
                    <a:lnTo>
                      <a:pt x="232896" y="381852"/>
                    </a:lnTo>
                    <a:lnTo>
                      <a:pt x="232896" y="17318"/>
                    </a:lnTo>
                    <a:lnTo>
                      <a:pt x="125435" y="17318"/>
                    </a:lnTo>
                    <a:lnTo>
                      <a:pt x="125434" y="17318"/>
                    </a:lnTo>
                    <a:lnTo>
                      <a:pt x="81544" y="17318"/>
                    </a:lnTo>
                    <a:lnTo>
                      <a:pt x="17976" y="17318"/>
                    </a:lnTo>
                    <a:lnTo>
                      <a:pt x="17976" y="197000"/>
                    </a:lnTo>
                    <a:lnTo>
                      <a:pt x="1" y="197000"/>
                    </a:lnTo>
                    <a:lnTo>
                      <a:pt x="1" y="22792"/>
                    </a:lnTo>
                    <a:cubicBezTo>
                      <a:pt x="1" y="10204"/>
                      <a:pt x="10205" y="0"/>
                      <a:pt x="2279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grpSp>
            <p:nvGrpSpPr>
              <p:cNvPr id="98" name="그룹 97">
                <a:extLst>
                  <a:ext uri="{FF2B5EF4-FFF2-40B4-BE49-F238E27FC236}">
                    <a16:creationId xmlns="" xmlns:a16="http://schemas.microsoft.com/office/drawing/2014/main" id="{8FA58329-42CD-4A40-B26F-AF84198CEB3E}"/>
                  </a:ext>
                </a:extLst>
              </p:cNvPr>
              <p:cNvGrpSpPr/>
              <p:nvPr/>
            </p:nvGrpSpPr>
            <p:grpSpPr>
              <a:xfrm>
                <a:off x="5041336" y="5759943"/>
                <a:ext cx="1011558" cy="844196"/>
                <a:chOff x="5041336" y="5592303"/>
                <a:chExt cx="1011558" cy="844196"/>
              </a:xfrm>
            </p:grpSpPr>
            <p:sp>
              <p:nvSpPr>
                <p:cNvPr id="101" name="사다리꼴 100">
                  <a:extLst>
                    <a:ext uri="{FF2B5EF4-FFF2-40B4-BE49-F238E27FC236}">
                      <a16:creationId xmlns="" xmlns:a16="http://schemas.microsoft.com/office/drawing/2014/main" id="{184553A5-AD82-42A8-91BD-839253260FCE}"/>
                    </a:ext>
                  </a:extLst>
                </p:cNvPr>
                <p:cNvSpPr/>
                <p:nvPr/>
              </p:nvSpPr>
              <p:spPr>
                <a:xfrm>
                  <a:off x="5395490" y="6241660"/>
                  <a:ext cx="302118" cy="148297"/>
                </a:xfrm>
                <a:prstGeom prst="trapezoid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02" name="사각형: 둥근 모서리 101">
                  <a:extLst>
                    <a:ext uri="{FF2B5EF4-FFF2-40B4-BE49-F238E27FC236}">
                      <a16:creationId xmlns="" xmlns:a16="http://schemas.microsoft.com/office/drawing/2014/main" id="{863C72CF-CCEB-4094-A66E-60E2DBE531E0}"/>
                    </a:ext>
                  </a:extLst>
                </p:cNvPr>
                <p:cNvSpPr/>
                <p:nvPr/>
              </p:nvSpPr>
              <p:spPr>
                <a:xfrm>
                  <a:off x="5312341" y="6389958"/>
                  <a:ext cx="468415" cy="46541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03" name="자유형: 도형 102">
                  <a:extLst>
                    <a:ext uri="{FF2B5EF4-FFF2-40B4-BE49-F238E27FC236}">
                      <a16:creationId xmlns="" xmlns:a16="http://schemas.microsoft.com/office/drawing/2014/main" id="{68D8615C-ED41-4243-B41B-376E4185469F}"/>
                    </a:ext>
                  </a:extLst>
                </p:cNvPr>
                <p:cNvSpPr/>
                <p:nvPr/>
              </p:nvSpPr>
              <p:spPr>
                <a:xfrm>
                  <a:off x="5041336" y="5592303"/>
                  <a:ext cx="1011558" cy="413233"/>
                </a:xfrm>
                <a:custGeom>
                  <a:avLst/>
                  <a:gdLst>
                    <a:gd name="connsiteX0" fmla="*/ 36956 w 1011558"/>
                    <a:gd name="connsiteY0" fmla="*/ 0 h 413233"/>
                    <a:gd name="connsiteX1" fmla="*/ 974603 w 1011558"/>
                    <a:gd name="connsiteY1" fmla="*/ 0 h 413233"/>
                    <a:gd name="connsiteX2" fmla="*/ 1011558 w 1011558"/>
                    <a:gd name="connsiteY2" fmla="*/ 36956 h 413233"/>
                    <a:gd name="connsiteX3" fmla="*/ 1011558 w 1011558"/>
                    <a:gd name="connsiteY3" fmla="*/ 413233 h 413233"/>
                    <a:gd name="connsiteX4" fmla="*/ 967667 w 1011558"/>
                    <a:gd name="connsiteY4" fmla="*/ 413233 h 413233"/>
                    <a:gd name="connsiteX5" fmla="*/ 967667 w 1011558"/>
                    <a:gd name="connsiteY5" fmla="*/ 39126 h 413233"/>
                    <a:gd name="connsiteX6" fmla="*/ 48233 w 1011558"/>
                    <a:gd name="connsiteY6" fmla="*/ 39126 h 413233"/>
                    <a:gd name="connsiteX7" fmla="*/ 48233 w 1011558"/>
                    <a:gd name="connsiteY7" fmla="*/ 225657 h 413233"/>
                    <a:gd name="connsiteX8" fmla="*/ 0 w 1011558"/>
                    <a:gd name="connsiteY8" fmla="*/ 225657 h 413233"/>
                    <a:gd name="connsiteX9" fmla="*/ 0 w 1011558"/>
                    <a:gd name="connsiteY9" fmla="*/ 36956 h 413233"/>
                    <a:gd name="connsiteX10" fmla="*/ 36956 w 1011558"/>
                    <a:gd name="connsiteY10" fmla="*/ 0 h 4132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011558" h="413233">
                      <a:moveTo>
                        <a:pt x="36956" y="0"/>
                      </a:moveTo>
                      <a:lnTo>
                        <a:pt x="974603" y="0"/>
                      </a:lnTo>
                      <a:cubicBezTo>
                        <a:pt x="995013" y="0"/>
                        <a:pt x="1011558" y="16546"/>
                        <a:pt x="1011558" y="36956"/>
                      </a:cubicBezTo>
                      <a:lnTo>
                        <a:pt x="1011558" y="413233"/>
                      </a:lnTo>
                      <a:lnTo>
                        <a:pt x="967667" y="413233"/>
                      </a:lnTo>
                      <a:lnTo>
                        <a:pt x="967667" y="39126"/>
                      </a:lnTo>
                      <a:lnTo>
                        <a:pt x="48233" y="39126"/>
                      </a:lnTo>
                      <a:lnTo>
                        <a:pt x="48233" y="225657"/>
                      </a:lnTo>
                      <a:lnTo>
                        <a:pt x="0" y="225657"/>
                      </a:lnTo>
                      <a:lnTo>
                        <a:pt x="0" y="36956"/>
                      </a:lnTo>
                      <a:cubicBezTo>
                        <a:pt x="0" y="16546"/>
                        <a:pt x="16546" y="0"/>
                        <a:pt x="36956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104" name="자유형: 도형 103">
                  <a:extLst>
                    <a:ext uri="{FF2B5EF4-FFF2-40B4-BE49-F238E27FC236}">
                      <a16:creationId xmlns="" xmlns:a16="http://schemas.microsoft.com/office/drawing/2014/main" id="{F29DD535-025F-4174-8E7F-BC01F79A8EB5}"/>
                    </a:ext>
                  </a:extLst>
                </p:cNvPr>
                <p:cNvSpPr/>
                <p:nvPr/>
              </p:nvSpPr>
              <p:spPr>
                <a:xfrm>
                  <a:off x="5258276" y="6202536"/>
                  <a:ext cx="669184" cy="39125"/>
                </a:xfrm>
                <a:custGeom>
                  <a:avLst/>
                  <a:gdLst>
                    <a:gd name="connsiteX0" fmla="*/ 0 w 669184"/>
                    <a:gd name="connsiteY0" fmla="*/ 0 h 39125"/>
                    <a:gd name="connsiteX1" fmla="*/ 669184 w 669184"/>
                    <a:gd name="connsiteY1" fmla="*/ 0 h 39125"/>
                    <a:gd name="connsiteX2" fmla="*/ 669184 w 669184"/>
                    <a:gd name="connsiteY2" fmla="*/ 39125 h 39125"/>
                    <a:gd name="connsiteX3" fmla="*/ 0 w 669184"/>
                    <a:gd name="connsiteY3" fmla="*/ 39125 h 39125"/>
                    <a:gd name="connsiteX4" fmla="*/ 0 w 669184"/>
                    <a:gd name="connsiteY4" fmla="*/ 0 h 391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9184" h="39125">
                      <a:moveTo>
                        <a:pt x="0" y="0"/>
                      </a:moveTo>
                      <a:lnTo>
                        <a:pt x="669184" y="0"/>
                      </a:lnTo>
                      <a:lnTo>
                        <a:pt x="669184" y="39125"/>
                      </a:lnTo>
                      <a:lnTo>
                        <a:pt x="0" y="39125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</p:grpSp>
          <p:sp>
            <p:nvSpPr>
              <p:cNvPr id="99" name="자유형: 도형 98">
                <a:extLst>
                  <a:ext uri="{FF2B5EF4-FFF2-40B4-BE49-F238E27FC236}">
                    <a16:creationId xmlns="" xmlns:a16="http://schemas.microsoft.com/office/drawing/2014/main" id="{4129BC58-AA91-404E-9360-9241CB3BE3BD}"/>
                  </a:ext>
                </a:extLst>
              </p:cNvPr>
              <p:cNvSpPr/>
              <p:nvPr/>
            </p:nvSpPr>
            <p:spPr>
              <a:xfrm>
                <a:off x="4824068" y="5985600"/>
                <a:ext cx="434209" cy="616857"/>
              </a:xfrm>
              <a:custGeom>
                <a:avLst/>
                <a:gdLst>
                  <a:gd name="connsiteX0" fmla="*/ 217105 w 434209"/>
                  <a:gd name="connsiteY0" fmla="*/ 566430 h 616857"/>
                  <a:gd name="connsiteX1" fmla="*/ 199547 w 434209"/>
                  <a:gd name="connsiteY1" fmla="*/ 583988 h 616857"/>
                  <a:gd name="connsiteX2" fmla="*/ 217105 w 434209"/>
                  <a:gd name="connsiteY2" fmla="*/ 601545 h 616857"/>
                  <a:gd name="connsiteX3" fmla="*/ 234662 w 434209"/>
                  <a:gd name="connsiteY3" fmla="*/ 583988 h 616857"/>
                  <a:gd name="connsiteX4" fmla="*/ 217105 w 434209"/>
                  <a:gd name="connsiteY4" fmla="*/ 566430 h 616857"/>
                  <a:gd name="connsiteX5" fmla="*/ 45827 w 434209"/>
                  <a:gd name="connsiteY5" fmla="*/ 0 h 616857"/>
                  <a:gd name="connsiteX6" fmla="*/ 217268 w 434209"/>
                  <a:gd name="connsiteY6" fmla="*/ 0 h 616857"/>
                  <a:gd name="connsiteX7" fmla="*/ 217268 w 434209"/>
                  <a:gd name="connsiteY7" fmla="*/ 38301 h 616857"/>
                  <a:gd name="connsiteX8" fmla="*/ 41359 w 434209"/>
                  <a:gd name="connsiteY8" fmla="*/ 38301 h 616857"/>
                  <a:gd name="connsiteX9" fmla="*/ 41359 w 434209"/>
                  <a:gd name="connsiteY9" fmla="*/ 553961 h 616857"/>
                  <a:gd name="connsiteX10" fmla="*/ 392849 w 434209"/>
                  <a:gd name="connsiteY10" fmla="*/ 553961 h 616857"/>
                  <a:gd name="connsiteX11" fmla="*/ 392849 w 434209"/>
                  <a:gd name="connsiteY11" fmla="*/ 423701 h 616857"/>
                  <a:gd name="connsiteX12" fmla="*/ 392850 w 434209"/>
                  <a:gd name="connsiteY12" fmla="*/ 423701 h 616857"/>
                  <a:gd name="connsiteX13" fmla="*/ 392850 w 434209"/>
                  <a:gd name="connsiteY13" fmla="*/ 384576 h 616857"/>
                  <a:gd name="connsiteX14" fmla="*/ 434209 w 434209"/>
                  <a:gd name="connsiteY14" fmla="*/ 384576 h 616857"/>
                  <a:gd name="connsiteX15" fmla="*/ 434209 w 434209"/>
                  <a:gd name="connsiteY15" fmla="*/ 423701 h 616857"/>
                  <a:gd name="connsiteX16" fmla="*/ 434208 w 434209"/>
                  <a:gd name="connsiteY16" fmla="*/ 423701 h 616857"/>
                  <a:gd name="connsiteX17" fmla="*/ 434208 w 434209"/>
                  <a:gd name="connsiteY17" fmla="*/ 571031 h 616857"/>
                  <a:gd name="connsiteX18" fmla="*/ 388382 w 434209"/>
                  <a:gd name="connsiteY18" fmla="*/ 616857 h 616857"/>
                  <a:gd name="connsiteX19" fmla="*/ 45827 w 434209"/>
                  <a:gd name="connsiteY19" fmla="*/ 616857 h 616857"/>
                  <a:gd name="connsiteX20" fmla="*/ 0 w 434209"/>
                  <a:gd name="connsiteY20" fmla="*/ 571031 h 616857"/>
                  <a:gd name="connsiteX21" fmla="*/ 0 w 434209"/>
                  <a:gd name="connsiteY21" fmla="*/ 45827 h 616857"/>
                  <a:gd name="connsiteX22" fmla="*/ 45827 w 434209"/>
                  <a:gd name="connsiteY22" fmla="*/ 0 h 6168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434209" h="616857">
                    <a:moveTo>
                      <a:pt x="217105" y="566430"/>
                    </a:moveTo>
                    <a:cubicBezTo>
                      <a:pt x="207408" y="566430"/>
                      <a:pt x="199547" y="574291"/>
                      <a:pt x="199547" y="583988"/>
                    </a:cubicBezTo>
                    <a:cubicBezTo>
                      <a:pt x="199547" y="593684"/>
                      <a:pt x="207408" y="601545"/>
                      <a:pt x="217105" y="601545"/>
                    </a:cubicBezTo>
                    <a:cubicBezTo>
                      <a:pt x="226801" y="601545"/>
                      <a:pt x="234662" y="593684"/>
                      <a:pt x="234662" y="583988"/>
                    </a:cubicBezTo>
                    <a:cubicBezTo>
                      <a:pt x="234662" y="574291"/>
                      <a:pt x="226801" y="566430"/>
                      <a:pt x="217105" y="566430"/>
                    </a:cubicBezTo>
                    <a:close/>
                    <a:moveTo>
                      <a:pt x="45827" y="0"/>
                    </a:moveTo>
                    <a:lnTo>
                      <a:pt x="217268" y="0"/>
                    </a:lnTo>
                    <a:lnTo>
                      <a:pt x="217268" y="38301"/>
                    </a:lnTo>
                    <a:lnTo>
                      <a:pt x="41359" y="38301"/>
                    </a:lnTo>
                    <a:lnTo>
                      <a:pt x="41359" y="553961"/>
                    </a:lnTo>
                    <a:lnTo>
                      <a:pt x="392849" y="553961"/>
                    </a:lnTo>
                    <a:lnTo>
                      <a:pt x="392849" y="423701"/>
                    </a:lnTo>
                    <a:lnTo>
                      <a:pt x="392850" y="423701"/>
                    </a:lnTo>
                    <a:lnTo>
                      <a:pt x="392850" y="384576"/>
                    </a:lnTo>
                    <a:lnTo>
                      <a:pt x="434209" y="384576"/>
                    </a:lnTo>
                    <a:lnTo>
                      <a:pt x="434209" y="423701"/>
                    </a:lnTo>
                    <a:lnTo>
                      <a:pt x="434208" y="423701"/>
                    </a:lnTo>
                    <a:lnTo>
                      <a:pt x="434208" y="571031"/>
                    </a:lnTo>
                    <a:cubicBezTo>
                      <a:pt x="434208" y="596340"/>
                      <a:pt x="413691" y="616857"/>
                      <a:pt x="388382" y="616857"/>
                    </a:cubicBezTo>
                    <a:lnTo>
                      <a:pt x="45827" y="616857"/>
                    </a:lnTo>
                    <a:cubicBezTo>
                      <a:pt x="20518" y="616857"/>
                      <a:pt x="0" y="596340"/>
                      <a:pt x="0" y="571031"/>
                    </a:cubicBezTo>
                    <a:lnTo>
                      <a:pt x="0" y="45827"/>
                    </a:lnTo>
                    <a:cubicBezTo>
                      <a:pt x="0" y="20518"/>
                      <a:pt x="20518" y="0"/>
                      <a:pt x="4582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100" name="자유형: 도형 99">
                <a:extLst>
                  <a:ext uri="{FF2B5EF4-FFF2-40B4-BE49-F238E27FC236}">
                    <a16:creationId xmlns="" xmlns:a16="http://schemas.microsoft.com/office/drawing/2014/main" id="{E484B9E8-563E-4E26-9E18-A9E158740213}"/>
                  </a:ext>
                </a:extLst>
              </p:cNvPr>
              <p:cNvSpPr/>
              <p:nvPr/>
            </p:nvSpPr>
            <p:spPr>
              <a:xfrm>
                <a:off x="5089570" y="5985600"/>
                <a:ext cx="168707" cy="384576"/>
              </a:xfrm>
              <a:custGeom>
                <a:avLst/>
                <a:gdLst>
                  <a:gd name="connsiteX0" fmla="*/ 0 w 168707"/>
                  <a:gd name="connsiteY0" fmla="*/ 0 h 384576"/>
                  <a:gd name="connsiteX1" fmla="*/ 122881 w 168707"/>
                  <a:gd name="connsiteY1" fmla="*/ 0 h 384576"/>
                  <a:gd name="connsiteX2" fmla="*/ 168707 w 168707"/>
                  <a:gd name="connsiteY2" fmla="*/ 45827 h 384576"/>
                  <a:gd name="connsiteX3" fmla="*/ 168707 w 168707"/>
                  <a:gd name="connsiteY3" fmla="*/ 384576 h 384576"/>
                  <a:gd name="connsiteX4" fmla="*/ 127348 w 168707"/>
                  <a:gd name="connsiteY4" fmla="*/ 384576 h 384576"/>
                  <a:gd name="connsiteX5" fmla="*/ 127348 w 168707"/>
                  <a:gd name="connsiteY5" fmla="*/ 38301 h 384576"/>
                  <a:gd name="connsiteX6" fmla="*/ 0 w 168707"/>
                  <a:gd name="connsiteY6" fmla="*/ 38301 h 384576"/>
                  <a:gd name="connsiteX7" fmla="*/ 0 w 168707"/>
                  <a:gd name="connsiteY7" fmla="*/ 0 h 384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8707" h="384576">
                    <a:moveTo>
                      <a:pt x="0" y="0"/>
                    </a:moveTo>
                    <a:lnTo>
                      <a:pt x="122881" y="0"/>
                    </a:lnTo>
                    <a:cubicBezTo>
                      <a:pt x="148190" y="0"/>
                      <a:pt x="168707" y="20518"/>
                      <a:pt x="168707" y="45827"/>
                    </a:cubicBezTo>
                    <a:lnTo>
                      <a:pt x="168707" y="384576"/>
                    </a:lnTo>
                    <a:lnTo>
                      <a:pt x="127348" y="384576"/>
                    </a:lnTo>
                    <a:lnTo>
                      <a:pt x="127348" y="38301"/>
                    </a:lnTo>
                    <a:lnTo>
                      <a:pt x="0" y="3830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="" xmlns:a16="http://schemas.microsoft.com/office/drawing/2014/main" id="{621DB3F2-B94C-4CB4-AA51-56B781D5E7C1}"/>
                </a:ext>
              </a:extLst>
            </p:cNvPr>
            <p:cNvGrpSpPr/>
            <p:nvPr/>
          </p:nvGrpSpPr>
          <p:grpSpPr>
            <a:xfrm>
              <a:off x="12153364" y="4059065"/>
              <a:ext cx="1623381" cy="873008"/>
              <a:chOff x="3179860" y="5569618"/>
              <a:chExt cx="1623381" cy="873008"/>
            </a:xfrm>
          </p:grpSpPr>
          <p:grpSp>
            <p:nvGrpSpPr>
              <p:cNvPr id="60" name="그룹 59">
                <a:extLst>
                  <a:ext uri="{FF2B5EF4-FFF2-40B4-BE49-F238E27FC236}">
                    <a16:creationId xmlns="" xmlns:a16="http://schemas.microsoft.com/office/drawing/2014/main" id="{2E3D39DB-36E3-4E00-9AD6-D307A9B149C4}"/>
                  </a:ext>
                </a:extLst>
              </p:cNvPr>
              <p:cNvGrpSpPr/>
              <p:nvPr/>
            </p:nvGrpSpPr>
            <p:grpSpPr>
              <a:xfrm>
                <a:off x="4240367" y="6051176"/>
                <a:ext cx="410805" cy="391450"/>
                <a:chOff x="3593344" y="3031919"/>
                <a:chExt cx="801070" cy="763332"/>
              </a:xfrm>
            </p:grpSpPr>
            <p:grpSp>
              <p:nvGrpSpPr>
                <p:cNvPr id="85" name="그룹 84">
                  <a:extLst>
                    <a:ext uri="{FF2B5EF4-FFF2-40B4-BE49-F238E27FC236}">
                      <a16:creationId xmlns="" xmlns:a16="http://schemas.microsoft.com/office/drawing/2014/main" id="{819738E6-9326-4A2B-92D0-5880952FA821}"/>
                    </a:ext>
                  </a:extLst>
                </p:cNvPr>
                <p:cNvGrpSpPr/>
                <p:nvPr/>
              </p:nvGrpSpPr>
              <p:grpSpPr>
                <a:xfrm>
                  <a:off x="3593344" y="3031919"/>
                  <a:ext cx="572102" cy="572102"/>
                  <a:chOff x="3583940" y="3813727"/>
                  <a:chExt cx="502920" cy="502920"/>
                </a:xfrm>
              </p:grpSpPr>
              <p:sp>
                <p:nvSpPr>
                  <p:cNvPr id="91" name="타원 90">
                    <a:extLst>
                      <a:ext uri="{FF2B5EF4-FFF2-40B4-BE49-F238E27FC236}">
                        <a16:creationId xmlns="" xmlns:a16="http://schemas.microsoft.com/office/drawing/2014/main" id="{6ADB6B0D-4462-44A8-9BC6-00F8F0F4F082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92" name="타원 91">
                    <a:extLst>
                      <a:ext uri="{FF2B5EF4-FFF2-40B4-BE49-F238E27FC236}">
                        <a16:creationId xmlns="" xmlns:a16="http://schemas.microsoft.com/office/drawing/2014/main" id="{437233AF-1D19-4C94-A4A9-5D425EB3F7DB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93" name="타원 92">
                    <a:extLst>
                      <a:ext uri="{FF2B5EF4-FFF2-40B4-BE49-F238E27FC236}">
                        <a16:creationId xmlns="" xmlns:a16="http://schemas.microsoft.com/office/drawing/2014/main" id="{CF3421C7-559E-4C45-A37C-8427E982446A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86" name="그래픽 21" descr="원형 차트가 있는 프레젠테이션">
                  <a:extLst>
                    <a:ext uri="{FF2B5EF4-FFF2-40B4-BE49-F238E27FC236}">
                      <a16:creationId xmlns="" xmlns:a16="http://schemas.microsoft.com/office/drawing/2014/main" id="{1A77A788-F09E-4C56-9D8A-84119A226AEA}"/>
                    </a:ext>
                  </a:extLst>
                </p:cNvPr>
                <p:cNvGrpSpPr/>
                <p:nvPr/>
              </p:nvGrpSpPr>
              <p:grpSpPr>
                <a:xfrm>
                  <a:off x="3741532" y="3150848"/>
                  <a:ext cx="652882" cy="644403"/>
                  <a:chOff x="4583906" y="3069431"/>
                  <a:chExt cx="733425" cy="723900"/>
                </a:xfrm>
                <a:solidFill>
                  <a:srgbClr val="FFC000"/>
                </a:solidFill>
              </p:grpSpPr>
              <p:sp>
                <p:nvSpPr>
                  <p:cNvPr id="87" name="자유형: 도형 86">
                    <a:extLst>
                      <a:ext uri="{FF2B5EF4-FFF2-40B4-BE49-F238E27FC236}">
                        <a16:creationId xmlns="" xmlns:a16="http://schemas.microsoft.com/office/drawing/2014/main" id="{A8B14544-9460-4D28-885E-1C07A99DB7B1}"/>
                      </a:ext>
                    </a:extLst>
                  </p:cNvPr>
                  <p:cNvSpPr/>
                  <p:nvPr/>
                </p:nvSpPr>
                <p:spPr>
                  <a:xfrm>
                    <a:off x="4968811" y="3355181"/>
                    <a:ext cx="123825" cy="85725"/>
                  </a:xfrm>
                  <a:custGeom>
                    <a:avLst/>
                    <a:gdLst>
                      <a:gd name="connsiteX0" fmla="*/ 7144 w 123825"/>
                      <a:gd name="connsiteY0" fmla="*/ 7144 h 85725"/>
                      <a:gd name="connsiteX1" fmla="*/ 84868 w 123825"/>
                      <a:gd name="connsiteY1" fmla="*/ 84868 h 85725"/>
                      <a:gd name="connsiteX2" fmla="*/ 117539 w 123825"/>
                      <a:gd name="connsiteY2" fmla="*/ 7144 h 85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23825" h="85725">
                        <a:moveTo>
                          <a:pt x="7144" y="7144"/>
                        </a:moveTo>
                        <a:lnTo>
                          <a:pt x="84868" y="84868"/>
                        </a:lnTo>
                        <a:cubicBezTo>
                          <a:pt x="103937" y="63212"/>
                          <a:pt x="115409" y="35920"/>
                          <a:pt x="117539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8" name="자유형: 도형 87">
                    <a:extLst>
                      <a:ext uri="{FF2B5EF4-FFF2-40B4-BE49-F238E27FC236}">
                        <a16:creationId xmlns="" xmlns:a16="http://schemas.microsoft.com/office/drawing/2014/main" id="{F597E40D-D720-442C-B379-98B0D984EA0D}"/>
                      </a:ext>
                    </a:extLst>
                  </p:cNvPr>
                  <p:cNvSpPr/>
                  <p:nvPr/>
                </p:nvSpPr>
                <p:spPr>
                  <a:xfrm>
                    <a:off x="4812123" y="3212782"/>
                    <a:ext cx="228600" cy="276225"/>
                  </a:xfrm>
                  <a:custGeom>
                    <a:avLst/>
                    <a:gdLst>
                      <a:gd name="connsiteX0" fmla="*/ 131352 w 228600"/>
                      <a:gd name="connsiteY0" fmla="*/ 143923 h 276225"/>
                      <a:gd name="connsiteX1" fmla="*/ 131352 w 228600"/>
                      <a:gd name="connsiteY1" fmla="*/ 7144 h 276225"/>
                      <a:gd name="connsiteX2" fmla="*/ 7463 w 228600"/>
                      <a:gd name="connsiteY2" fmla="*/ 149326 h 276225"/>
                      <a:gd name="connsiteX3" fmla="*/ 149646 w 228600"/>
                      <a:gd name="connsiteY3" fmla="*/ 273216 h 276225"/>
                      <a:gd name="connsiteX4" fmla="*/ 228126 w 228600"/>
                      <a:gd name="connsiteY4" fmla="*/ 240697 h 2762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8600" h="276225">
                        <a:moveTo>
                          <a:pt x="131352" y="143923"/>
                        </a:moveTo>
                        <a:lnTo>
                          <a:pt x="131352" y="7144"/>
                        </a:lnTo>
                        <a:cubicBezTo>
                          <a:pt x="57878" y="12195"/>
                          <a:pt x="2411" y="75852"/>
                          <a:pt x="7463" y="149326"/>
                        </a:cubicBezTo>
                        <a:cubicBezTo>
                          <a:pt x="12514" y="222800"/>
                          <a:pt x="76172" y="278267"/>
                          <a:pt x="149646" y="273216"/>
                        </a:cubicBezTo>
                        <a:cubicBezTo>
                          <a:pt x="178651" y="271222"/>
                          <a:pt x="206210" y="259802"/>
                          <a:pt x="228126" y="240697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9" name="자유형: 도형 88">
                    <a:extLst>
                      <a:ext uri="{FF2B5EF4-FFF2-40B4-BE49-F238E27FC236}">
                        <a16:creationId xmlns="" xmlns:a16="http://schemas.microsoft.com/office/drawing/2014/main" id="{B05B5CEA-2E9D-459D-95C0-1394075F9C5F}"/>
                      </a:ext>
                    </a:extLst>
                  </p:cNvPr>
                  <p:cNvSpPr/>
                  <p:nvPr/>
                </p:nvSpPr>
                <p:spPr>
                  <a:xfrm>
                    <a:off x="4955381" y="3212782"/>
                    <a:ext cx="133350" cy="133350"/>
                  </a:xfrm>
                  <a:custGeom>
                    <a:avLst/>
                    <a:gdLst>
                      <a:gd name="connsiteX0" fmla="*/ 7144 w 133350"/>
                      <a:gd name="connsiteY0" fmla="*/ 130493 h 133350"/>
                      <a:gd name="connsiteX1" fmla="*/ 130969 w 133350"/>
                      <a:gd name="connsiteY1" fmla="*/ 130493 h 133350"/>
                      <a:gd name="connsiteX2" fmla="*/ 7144 w 133350"/>
                      <a:gd name="connsiteY2" fmla="*/ 7144 h 13335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3350" h="133350">
                        <a:moveTo>
                          <a:pt x="7144" y="130493"/>
                        </a:moveTo>
                        <a:lnTo>
                          <a:pt x="130969" y="130493"/>
                        </a:lnTo>
                        <a:cubicBezTo>
                          <a:pt x="126147" y="64288"/>
                          <a:pt x="73366" y="11710"/>
                          <a:pt x="7144" y="7144"/>
                        </a:cubicBez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90" name="자유형: 도형 89">
                    <a:extLst>
                      <a:ext uri="{FF2B5EF4-FFF2-40B4-BE49-F238E27FC236}">
                        <a16:creationId xmlns="" xmlns:a16="http://schemas.microsoft.com/office/drawing/2014/main" id="{8068786E-219C-4439-8A89-A2E0FBBD36E4}"/>
                      </a:ext>
                    </a:extLst>
                  </p:cNvPr>
                  <p:cNvSpPr/>
                  <p:nvPr/>
                </p:nvSpPr>
                <p:spPr>
                  <a:xfrm>
                    <a:off x="4583906" y="3069431"/>
                    <a:ext cx="733425" cy="723900"/>
                  </a:xfrm>
                  <a:custGeom>
                    <a:avLst/>
                    <a:gdLst>
                      <a:gd name="connsiteX0" fmla="*/ 635794 w 733425"/>
                      <a:gd name="connsiteY0" fmla="*/ 111919 h 723900"/>
                      <a:gd name="connsiteX1" fmla="*/ 635794 w 733425"/>
                      <a:gd name="connsiteY1" fmla="*/ 454819 h 723900"/>
                      <a:gd name="connsiteX2" fmla="*/ 102394 w 733425"/>
                      <a:gd name="connsiteY2" fmla="*/ 454819 h 723900"/>
                      <a:gd name="connsiteX3" fmla="*/ 102394 w 733425"/>
                      <a:gd name="connsiteY3" fmla="*/ 111919 h 723900"/>
                      <a:gd name="connsiteX4" fmla="*/ 711994 w 733425"/>
                      <a:gd name="connsiteY4" fmla="*/ 473869 h 723900"/>
                      <a:gd name="connsiteX5" fmla="*/ 692944 w 733425"/>
                      <a:gd name="connsiteY5" fmla="*/ 473869 h 723900"/>
                      <a:gd name="connsiteX6" fmla="*/ 692944 w 733425"/>
                      <a:gd name="connsiteY6" fmla="*/ 83344 h 723900"/>
                      <a:gd name="connsiteX7" fmla="*/ 711994 w 733425"/>
                      <a:gd name="connsiteY7" fmla="*/ 83344 h 723900"/>
                      <a:gd name="connsiteX8" fmla="*/ 731044 w 733425"/>
                      <a:gd name="connsiteY8" fmla="*/ 64294 h 723900"/>
                      <a:gd name="connsiteX9" fmla="*/ 711994 w 733425"/>
                      <a:gd name="connsiteY9" fmla="*/ 45244 h 723900"/>
                      <a:gd name="connsiteX10" fmla="*/ 388144 w 733425"/>
                      <a:gd name="connsiteY10" fmla="*/ 45244 h 723900"/>
                      <a:gd name="connsiteX11" fmla="*/ 388144 w 733425"/>
                      <a:gd name="connsiteY11" fmla="*/ 26194 h 723900"/>
                      <a:gd name="connsiteX12" fmla="*/ 369094 w 733425"/>
                      <a:gd name="connsiteY12" fmla="*/ 7144 h 723900"/>
                      <a:gd name="connsiteX13" fmla="*/ 350044 w 733425"/>
                      <a:gd name="connsiteY13" fmla="*/ 26194 h 723900"/>
                      <a:gd name="connsiteX14" fmla="*/ 350044 w 733425"/>
                      <a:gd name="connsiteY14" fmla="*/ 45244 h 723900"/>
                      <a:gd name="connsiteX15" fmla="*/ 26194 w 733425"/>
                      <a:gd name="connsiteY15" fmla="*/ 45244 h 723900"/>
                      <a:gd name="connsiteX16" fmla="*/ 7144 w 733425"/>
                      <a:gd name="connsiteY16" fmla="*/ 64294 h 723900"/>
                      <a:gd name="connsiteX17" fmla="*/ 26194 w 733425"/>
                      <a:gd name="connsiteY17" fmla="*/ 83344 h 723900"/>
                      <a:gd name="connsiteX18" fmla="*/ 45244 w 733425"/>
                      <a:gd name="connsiteY18" fmla="*/ 83344 h 723900"/>
                      <a:gd name="connsiteX19" fmla="*/ 45244 w 733425"/>
                      <a:gd name="connsiteY19" fmla="*/ 473869 h 723900"/>
                      <a:gd name="connsiteX20" fmla="*/ 26194 w 733425"/>
                      <a:gd name="connsiteY20" fmla="*/ 473869 h 723900"/>
                      <a:gd name="connsiteX21" fmla="*/ 7144 w 733425"/>
                      <a:gd name="connsiteY21" fmla="*/ 492919 h 723900"/>
                      <a:gd name="connsiteX22" fmla="*/ 26194 w 733425"/>
                      <a:gd name="connsiteY22" fmla="*/ 511969 h 723900"/>
                      <a:gd name="connsiteX23" fmla="*/ 317087 w 733425"/>
                      <a:gd name="connsiteY23" fmla="*/ 511969 h 723900"/>
                      <a:gd name="connsiteX24" fmla="*/ 170402 w 733425"/>
                      <a:gd name="connsiteY24" fmla="*/ 658654 h 723900"/>
                      <a:gd name="connsiteX25" fmla="*/ 170545 w 733425"/>
                      <a:gd name="connsiteY25" fmla="*/ 685752 h 723900"/>
                      <a:gd name="connsiteX26" fmla="*/ 197644 w 733425"/>
                      <a:gd name="connsiteY26" fmla="*/ 685610 h 723900"/>
                      <a:gd name="connsiteX27" fmla="*/ 350044 w 733425"/>
                      <a:gd name="connsiteY27" fmla="*/ 533210 h 723900"/>
                      <a:gd name="connsiteX28" fmla="*/ 350044 w 733425"/>
                      <a:gd name="connsiteY28" fmla="*/ 702469 h 723900"/>
                      <a:gd name="connsiteX29" fmla="*/ 369094 w 733425"/>
                      <a:gd name="connsiteY29" fmla="*/ 721519 h 723900"/>
                      <a:gd name="connsiteX30" fmla="*/ 388144 w 733425"/>
                      <a:gd name="connsiteY30" fmla="*/ 702469 h 723900"/>
                      <a:gd name="connsiteX31" fmla="*/ 388144 w 733425"/>
                      <a:gd name="connsiteY31" fmla="*/ 532924 h 723900"/>
                      <a:gd name="connsiteX32" fmla="*/ 540544 w 733425"/>
                      <a:gd name="connsiteY32" fmla="*/ 685324 h 723900"/>
                      <a:gd name="connsiteX33" fmla="*/ 567500 w 733425"/>
                      <a:gd name="connsiteY33" fmla="*/ 685324 h 723900"/>
                      <a:gd name="connsiteX34" fmla="*/ 567500 w 733425"/>
                      <a:gd name="connsiteY34" fmla="*/ 658368 h 723900"/>
                      <a:gd name="connsiteX35" fmla="*/ 421100 w 733425"/>
                      <a:gd name="connsiteY35" fmla="*/ 511969 h 723900"/>
                      <a:gd name="connsiteX36" fmla="*/ 711994 w 733425"/>
                      <a:gd name="connsiteY36" fmla="*/ 511969 h 723900"/>
                      <a:gd name="connsiteX37" fmla="*/ 731044 w 733425"/>
                      <a:gd name="connsiteY37" fmla="*/ 492919 h 723900"/>
                      <a:gd name="connsiteX38" fmla="*/ 711994 w 733425"/>
                      <a:gd name="connsiteY38" fmla="*/ 473869 h 7239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</a:cxnLst>
                    <a:rect l="l" t="t" r="r" b="b"/>
                    <a:pathLst>
                      <a:path w="733425" h="723900">
                        <a:moveTo>
                          <a:pt x="635794" y="111919"/>
                        </a:moveTo>
                        <a:lnTo>
                          <a:pt x="635794" y="454819"/>
                        </a:lnTo>
                        <a:lnTo>
                          <a:pt x="102394" y="454819"/>
                        </a:lnTo>
                        <a:lnTo>
                          <a:pt x="102394" y="111919"/>
                        </a:lnTo>
                        <a:close/>
                        <a:moveTo>
                          <a:pt x="711994" y="473869"/>
                        </a:moveTo>
                        <a:lnTo>
                          <a:pt x="692944" y="473869"/>
                        </a:lnTo>
                        <a:lnTo>
                          <a:pt x="692944" y="83344"/>
                        </a:lnTo>
                        <a:lnTo>
                          <a:pt x="711994" y="83344"/>
                        </a:lnTo>
                        <a:cubicBezTo>
                          <a:pt x="722515" y="83344"/>
                          <a:pt x="731044" y="74815"/>
                          <a:pt x="731044" y="64294"/>
                        </a:cubicBezTo>
                        <a:cubicBezTo>
                          <a:pt x="731044" y="53772"/>
                          <a:pt x="722515" y="45244"/>
                          <a:pt x="711994" y="45244"/>
                        </a:cubicBezTo>
                        <a:lnTo>
                          <a:pt x="388144" y="45244"/>
                        </a:lnTo>
                        <a:lnTo>
                          <a:pt x="388144" y="26194"/>
                        </a:lnTo>
                        <a:cubicBezTo>
                          <a:pt x="388144" y="15672"/>
                          <a:pt x="379615" y="7144"/>
                          <a:pt x="369094" y="7144"/>
                        </a:cubicBezTo>
                        <a:cubicBezTo>
                          <a:pt x="358572" y="7144"/>
                          <a:pt x="350044" y="15672"/>
                          <a:pt x="350044" y="26194"/>
                        </a:cubicBezTo>
                        <a:lnTo>
                          <a:pt x="350044" y="45244"/>
                        </a:lnTo>
                        <a:lnTo>
                          <a:pt x="26194" y="45244"/>
                        </a:lnTo>
                        <a:cubicBezTo>
                          <a:pt x="15672" y="45244"/>
                          <a:pt x="7144" y="53772"/>
                          <a:pt x="7144" y="64294"/>
                        </a:cubicBezTo>
                        <a:cubicBezTo>
                          <a:pt x="7144" y="74815"/>
                          <a:pt x="15672" y="83344"/>
                          <a:pt x="26194" y="83344"/>
                        </a:cubicBezTo>
                        <a:lnTo>
                          <a:pt x="45244" y="83344"/>
                        </a:lnTo>
                        <a:lnTo>
                          <a:pt x="45244" y="473869"/>
                        </a:lnTo>
                        <a:lnTo>
                          <a:pt x="26194" y="473869"/>
                        </a:lnTo>
                        <a:cubicBezTo>
                          <a:pt x="15672" y="473869"/>
                          <a:pt x="7144" y="482397"/>
                          <a:pt x="7144" y="492919"/>
                        </a:cubicBezTo>
                        <a:cubicBezTo>
                          <a:pt x="7144" y="503440"/>
                          <a:pt x="15672" y="511969"/>
                          <a:pt x="26194" y="511969"/>
                        </a:cubicBezTo>
                        <a:lnTo>
                          <a:pt x="317087" y="511969"/>
                        </a:lnTo>
                        <a:lnTo>
                          <a:pt x="170402" y="658654"/>
                        </a:lnTo>
                        <a:cubicBezTo>
                          <a:pt x="162958" y="666177"/>
                          <a:pt x="163022" y="678309"/>
                          <a:pt x="170545" y="685752"/>
                        </a:cubicBezTo>
                        <a:cubicBezTo>
                          <a:pt x="178068" y="693196"/>
                          <a:pt x="190200" y="693132"/>
                          <a:pt x="197644" y="685610"/>
                        </a:cubicBezTo>
                        <a:lnTo>
                          <a:pt x="350044" y="533210"/>
                        </a:lnTo>
                        <a:lnTo>
                          <a:pt x="350044" y="702469"/>
                        </a:lnTo>
                        <a:cubicBezTo>
                          <a:pt x="350044" y="712990"/>
                          <a:pt x="358572" y="721519"/>
                          <a:pt x="369094" y="721519"/>
                        </a:cubicBezTo>
                        <a:cubicBezTo>
                          <a:pt x="379615" y="721519"/>
                          <a:pt x="388144" y="712990"/>
                          <a:pt x="388144" y="702469"/>
                        </a:cubicBezTo>
                        <a:lnTo>
                          <a:pt x="388144" y="532924"/>
                        </a:lnTo>
                        <a:lnTo>
                          <a:pt x="540544" y="685324"/>
                        </a:lnTo>
                        <a:cubicBezTo>
                          <a:pt x="547988" y="692768"/>
                          <a:pt x="560056" y="692768"/>
                          <a:pt x="567500" y="685324"/>
                        </a:cubicBezTo>
                        <a:cubicBezTo>
                          <a:pt x="574943" y="677880"/>
                          <a:pt x="574943" y="665812"/>
                          <a:pt x="567500" y="658368"/>
                        </a:cubicBezTo>
                        <a:lnTo>
                          <a:pt x="421100" y="511969"/>
                        </a:lnTo>
                        <a:lnTo>
                          <a:pt x="711994" y="511969"/>
                        </a:lnTo>
                        <a:cubicBezTo>
                          <a:pt x="722515" y="511969"/>
                          <a:pt x="731044" y="503440"/>
                          <a:pt x="731044" y="492919"/>
                        </a:cubicBezTo>
                        <a:cubicBezTo>
                          <a:pt x="731044" y="482397"/>
                          <a:pt x="722515" y="473869"/>
                          <a:pt x="711994" y="473869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61" name="그룹 60">
                <a:extLst>
                  <a:ext uri="{FF2B5EF4-FFF2-40B4-BE49-F238E27FC236}">
                    <a16:creationId xmlns="" xmlns:a16="http://schemas.microsoft.com/office/drawing/2014/main" id="{5F4996E4-F566-4391-B631-81F9088412CC}"/>
                  </a:ext>
                </a:extLst>
              </p:cNvPr>
              <p:cNvGrpSpPr/>
              <p:nvPr/>
            </p:nvGrpSpPr>
            <p:grpSpPr>
              <a:xfrm>
                <a:off x="3903302" y="5849448"/>
                <a:ext cx="339474" cy="411082"/>
                <a:chOff x="3302297" y="4418230"/>
                <a:chExt cx="637141" cy="771539"/>
              </a:xfrm>
            </p:grpSpPr>
            <p:grpSp>
              <p:nvGrpSpPr>
                <p:cNvPr id="77" name="그룹 76">
                  <a:extLst>
                    <a:ext uri="{FF2B5EF4-FFF2-40B4-BE49-F238E27FC236}">
                      <a16:creationId xmlns="" xmlns:a16="http://schemas.microsoft.com/office/drawing/2014/main" id="{B6C196E5-5E1C-49F4-A29E-91C5218D3F25}"/>
                    </a:ext>
                  </a:extLst>
                </p:cNvPr>
                <p:cNvGrpSpPr/>
                <p:nvPr/>
              </p:nvGrpSpPr>
              <p:grpSpPr>
                <a:xfrm>
                  <a:off x="3407308" y="4418230"/>
                  <a:ext cx="465552" cy="465552"/>
                  <a:chOff x="3583940" y="3813727"/>
                  <a:chExt cx="502920" cy="502920"/>
                </a:xfrm>
              </p:grpSpPr>
              <p:sp>
                <p:nvSpPr>
                  <p:cNvPr id="82" name="타원 81">
                    <a:extLst>
                      <a:ext uri="{FF2B5EF4-FFF2-40B4-BE49-F238E27FC236}">
                        <a16:creationId xmlns="" xmlns:a16="http://schemas.microsoft.com/office/drawing/2014/main" id="{4177CC1B-6DEF-485C-B8ED-37BFC7A81D47}"/>
                      </a:ext>
                    </a:extLst>
                  </p:cNvPr>
                  <p:cNvSpPr/>
                  <p:nvPr/>
                </p:nvSpPr>
                <p:spPr>
                  <a:xfrm>
                    <a:off x="3657600" y="3880585"/>
                    <a:ext cx="355600" cy="35560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3" name="타원 82">
                    <a:extLst>
                      <a:ext uri="{FF2B5EF4-FFF2-40B4-BE49-F238E27FC236}">
                        <a16:creationId xmlns="" xmlns:a16="http://schemas.microsoft.com/office/drawing/2014/main" id="{A121FFAD-B33D-48C0-A69E-89F784E9F86C}"/>
                      </a:ext>
                    </a:extLst>
                  </p:cNvPr>
                  <p:cNvSpPr/>
                  <p:nvPr/>
                </p:nvSpPr>
                <p:spPr>
                  <a:xfrm>
                    <a:off x="3731532" y="3964940"/>
                    <a:ext cx="197892" cy="197892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4" name="타원 83">
                    <a:extLst>
                      <a:ext uri="{FF2B5EF4-FFF2-40B4-BE49-F238E27FC236}">
                        <a16:creationId xmlns="" xmlns:a16="http://schemas.microsoft.com/office/drawing/2014/main" id="{0D65F006-9A58-4735-BE9F-625239A90D1C}"/>
                      </a:ext>
                    </a:extLst>
                  </p:cNvPr>
                  <p:cNvSpPr/>
                  <p:nvPr/>
                </p:nvSpPr>
                <p:spPr>
                  <a:xfrm>
                    <a:off x="3583940" y="3813727"/>
                    <a:ext cx="502920" cy="502920"/>
                  </a:xfrm>
                  <a:prstGeom prst="ellipse">
                    <a:avLst/>
                  </a:prstGeom>
                  <a:noFill/>
                  <a:ln w="9525">
                    <a:solidFill>
                      <a:schemeClr val="bg1">
                        <a:alpha val="47000"/>
                      </a:schemeClr>
                    </a:solidFill>
                    <a:prstDash val="sys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78" name="그래픽 25" descr="과녁">
                  <a:extLst>
                    <a:ext uri="{FF2B5EF4-FFF2-40B4-BE49-F238E27FC236}">
                      <a16:creationId xmlns="" xmlns:a16="http://schemas.microsoft.com/office/drawing/2014/main" id="{98F901FE-C8B7-4DCF-8AAD-ED9389329039}"/>
                    </a:ext>
                  </a:extLst>
                </p:cNvPr>
                <p:cNvGrpSpPr/>
                <p:nvPr/>
              </p:nvGrpSpPr>
              <p:grpSpPr>
                <a:xfrm>
                  <a:off x="3302297" y="4552628"/>
                  <a:ext cx="637141" cy="637141"/>
                  <a:chOff x="4795800" y="3271800"/>
                  <a:chExt cx="914400" cy="914400"/>
                </a:xfrm>
                <a:solidFill>
                  <a:schemeClr val="accent3"/>
                </a:solidFill>
              </p:grpSpPr>
              <p:sp>
                <p:nvSpPr>
                  <p:cNvPr id="79" name="자유형: 도형 78">
                    <a:extLst>
                      <a:ext uri="{FF2B5EF4-FFF2-40B4-BE49-F238E27FC236}">
                        <a16:creationId xmlns="" xmlns:a16="http://schemas.microsoft.com/office/drawing/2014/main" id="{D5950338-D327-4CD2-9A8A-9C298B8D8361}"/>
                      </a:ext>
                    </a:extLst>
                  </p:cNvPr>
                  <p:cNvSpPr/>
                  <p:nvPr/>
                </p:nvSpPr>
                <p:spPr>
                  <a:xfrm>
                    <a:off x="5135366" y="3345619"/>
                    <a:ext cx="495300" cy="495300"/>
                  </a:xfrm>
                  <a:custGeom>
                    <a:avLst/>
                    <a:gdLst>
                      <a:gd name="connsiteX0" fmla="*/ 408146 w 495300"/>
                      <a:gd name="connsiteY0" fmla="*/ 92869 h 495300"/>
                      <a:gd name="connsiteX1" fmla="*/ 398621 w 495300"/>
                      <a:gd name="connsiteY1" fmla="*/ 7144 h 495300"/>
                      <a:gd name="connsiteX2" fmla="*/ 293846 w 495300"/>
                      <a:gd name="connsiteY2" fmla="*/ 111919 h 495300"/>
                      <a:gd name="connsiteX3" fmla="*/ 299561 w 495300"/>
                      <a:gd name="connsiteY3" fmla="*/ 161449 h 495300"/>
                      <a:gd name="connsiteX4" fmla="*/ 147161 w 495300"/>
                      <a:gd name="connsiteY4" fmla="*/ 313849 h 495300"/>
                      <a:gd name="connsiteX5" fmla="*/ 102394 w 495300"/>
                      <a:gd name="connsiteY5" fmla="*/ 302419 h 495300"/>
                      <a:gd name="connsiteX6" fmla="*/ 7144 w 495300"/>
                      <a:gd name="connsiteY6" fmla="*/ 397669 h 495300"/>
                      <a:gd name="connsiteX7" fmla="*/ 102394 w 495300"/>
                      <a:gd name="connsiteY7" fmla="*/ 492919 h 495300"/>
                      <a:gd name="connsiteX8" fmla="*/ 197644 w 495300"/>
                      <a:gd name="connsiteY8" fmla="*/ 397669 h 495300"/>
                      <a:gd name="connsiteX9" fmla="*/ 187166 w 495300"/>
                      <a:gd name="connsiteY9" fmla="*/ 353854 h 495300"/>
                      <a:gd name="connsiteX10" fmla="*/ 339566 w 495300"/>
                      <a:gd name="connsiteY10" fmla="*/ 201454 h 495300"/>
                      <a:gd name="connsiteX11" fmla="*/ 389096 w 495300"/>
                      <a:gd name="connsiteY11" fmla="*/ 207169 h 495300"/>
                      <a:gd name="connsiteX12" fmla="*/ 493871 w 495300"/>
                      <a:gd name="connsiteY12" fmla="*/ 102394 h 495300"/>
                      <a:gd name="connsiteX13" fmla="*/ 408146 w 495300"/>
                      <a:gd name="connsiteY13" fmla="*/ 92869 h 4953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495300" h="495300">
                        <a:moveTo>
                          <a:pt x="408146" y="92869"/>
                        </a:moveTo>
                        <a:lnTo>
                          <a:pt x="398621" y="7144"/>
                        </a:lnTo>
                        <a:lnTo>
                          <a:pt x="293846" y="111919"/>
                        </a:lnTo>
                        <a:lnTo>
                          <a:pt x="299561" y="161449"/>
                        </a:lnTo>
                        <a:lnTo>
                          <a:pt x="147161" y="313849"/>
                        </a:lnTo>
                        <a:cubicBezTo>
                          <a:pt x="133826" y="307181"/>
                          <a:pt x="118586" y="302419"/>
                          <a:pt x="102394" y="302419"/>
                        </a:cubicBezTo>
                        <a:cubicBezTo>
                          <a:pt x="50006" y="302419"/>
                          <a:pt x="7144" y="345281"/>
                          <a:pt x="7144" y="397669"/>
                        </a:cubicBezTo>
                        <a:cubicBezTo>
                          <a:pt x="7144" y="450056"/>
                          <a:pt x="50006" y="492919"/>
                          <a:pt x="102394" y="492919"/>
                        </a:cubicBezTo>
                        <a:cubicBezTo>
                          <a:pt x="154781" y="492919"/>
                          <a:pt x="197644" y="450056"/>
                          <a:pt x="197644" y="397669"/>
                        </a:cubicBezTo>
                        <a:cubicBezTo>
                          <a:pt x="197644" y="381476"/>
                          <a:pt x="193834" y="367189"/>
                          <a:pt x="187166" y="353854"/>
                        </a:cubicBezTo>
                        <a:lnTo>
                          <a:pt x="339566" y="201454"/>
                        </a:lnTo>
                        <a:lnTo>
                          <a:pt x="389096" y="207169"/>
                        </a:lnTo>
                        <a:lnTo>
                          <a:pt x="493871" y="102394"/>
                        </a:lnTo>
                        <a:lnTo>
                          <a:pt x="408146" y="92869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" name="자유형: 도형 79">
                    <a:extLst>
                      <a:ext uri="{FF2B5EF4-FFF2-40B4-BE49-F238E27FC236}">
                        <a16:creationId xmlns="" xmlns:a16="http://schemas.microsoft.com/office/drawing/2014/main" id="{DE9A9CA3-7835-46BF-B236-8EB78D20C3BE}"/>
                      </a:ext>
                    </a:extLst>
                  </p:cNvPr>
                  <p:cNvSpPr/>
                  <p:nvPr/>
                </p:nvSpPr>
                <p:spPr>
                  <a:xfrm>
                    <a:off x="4869619" y="3374194"/>
                    <a:ext cx="733425" cy="733425"/>
                  </a:xfrm>
                  <a:custGeom>
                    <a:avLst/>
                    <a:gdLst>
                      <a:gd name="connsiteX0" fmla="*/ 681514 w 733425"/>
                      <a:gd name="connsiteY0" fmla="*/ 205264 h 733425"/>
                      <a:gd name="connsiteX1" fmla="*/ 669131 w 733425"/>
                      <a:gd name="connsiteY1" fmla="*/ 218599 h 733425"/>
                      <a:gd name="connsiteX2" fmla="*/ 651034 w 733425"/>
                      <a:gd name="connsiteY2" fmla="*/ 216694 h 733425"/>
                      <a:gd name="connsiteX3" fmla="*/ 631031 w 733425"/>
                      <a:gd name="connsiteY3" fmla="*/ 213836 h 733425"/>
                      <a:gd name="connsiteX4" fmla="*/ 673894 w 733425"/>
                      <a:gd name="connsiteY4" fmla="*/ 369094 h 733425"/>
                      <a:gd name="connsiteX5" fmla="*/ 369094 w 733425"/>
                      <a:gd name="connsiteY5" fmla="*/ 673894 h 733425"/>
                      <a:gd name="connsiteX6" fmla="*/ 64294 w 733425"/>
                      <a:gd name="connsiteY6" fmla="*/ 369094 h 733425"/>
                      <a:gd name="connsiteX7" fmla="*/ 369094 w 733425"/>
                      <a:gd name="connsiteY7" fmla="*/ 64294 h 733425"/>
                      <a:gd name="connsiteX8" fmla="*/ 524351 w 733425"/>
                      <a:gd name="connsiteY8" fmla="*/ 107156 h 733425"/>
                      <a:gd name="connsiteX9" fmla="*/ 522446 w 733425"/>
                      <a:gd name="connsiteY9" fmla="*/ 88106 h 733425"/>
                      <a:gd name="connsiteX10" fmla="*/ 519589 w 733425"/>
                      <a:gd name="connsiteY10" fmla="*/ 69056 h 733425"/>
                      <a:gd name="connsiteX11" fmla="*/ 532924 w 733425"/>
                      <a:gd name="connsiteY11" fmla="*/ 55721 h 733425"/>
                      <a:gd name="connsiteX12" fmla="*/ 539591 w 733425"/>
                      <a:gd name="connsiteY12" fmla="*/ 49054 h 733425"/>
                      <a:gd name="connsiteX13" fmla="*/ 369094 w 733425"/>
                      <a:gd name="connsiteY13" fmla="*/ 7144 h 733425"/>
                      <a:gd name="connsiteX14" fmla="*/ 7144 w 733425"/>
                      <a:gd name="connsiteY14" fmla="*/ 369094 h 733425"/>
                      <a:gd name="connsiteX15" fmla="*/ 369094 w 733425"/>
                      <a:gd name="connsiteY15" fmla="*/ 731044 h 733425"/>
                      <a:gd name="connsiteX16" fmla="*/ 731044 w 733425"/>
                      <a:gd name="connsiteY16" fmla="*/ 369094 h 733425"/>
                      <a:gd name="connsiteX17" fmla="*/ 688181 w 733425"/>
                      <a:gd name="connsiteY17" fmla="*/ 199549 h 733425"/>
                      <a:gd name="connsiteX18" fmla="*/ 681514 w 733425"/>
                      <a:gd name="connsiteY18" fmla="*/ 205264 h 7334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</a:cxnLst>
                    <a:rect l="l" t="t" r="r" b="b"/>
                    <a:pathLst>
                      <a:path w="733425" h="733425">
                        <a:moveTo>
                          <a:pt x="681514" y="205264"/>
                        </a:moveTo>
                        <a:lnTo>
                          <a:pt x="669131" y="218599"/>
                        </a:lnTo>
                        <a:lnTo>
                          <a:pt x="651034" y="216694"/>
                        </a:lnTo>
                        <a:lnTo>
                          <a:pt x="631031" y="213836"/>
                        </a:lnTo>
                        <a:cubicBezTo>
                          <a:pt x="657701" y="259556"/>
                          <a:pt x="673894" y="311944"/>
                          <a:pt x="673894" y="369094"/>
                        </a:cubicBezTo>
                        <a:cubicBezTo>
                          <a:pt x="673894" y="536734"/>
                          <a:pt x="536734" y="673894"/>
                          <a:pt x="369094" y="673894"/>
                        </a:cubicBezTo>
                        <a:cubicBezTo>
                          <a:pt x="201454" y="673894"/>
                          <a:pt x="64294" y="536734"/>
                          <a:pt x="64294" y="369094"/>
                        </a:cubicBezTo>
                        <a:cubicBezTo>
                          <a:pt x="64294" y="201454"/>
                          <a:pt x="201454" y="64294"/>
                          <a:pt x="369094" y="64294"/>
                        </a:cubicBezTo>
                        <a:cubicBezTo>
                          <a:pt x="425291" y="64294"/>
                          <a:pt x="478631" y="79534"/>
                          <a:pt x="524351" y="107156"/>
                        </a:cubicBezTo>
                        <a:lnTo>
                          <a:pt x="522446" y="88106"/>
                        </a:lnTo>
                        <a:lnTo>
                          <a:pt x="519589" y="69056"/>
                        </a:lnTo>
                        <a:lnTo>
                          <a:pt x="532924" y="55721"/>
                        </a:lnTo>
                        <a:lnTo>
                          <a:pt x="539591" y="49054"/>
                        </a:lnTo>
                        <a:cubicBezTo>
                          <a:pt x="488156" y="22384"/>
                          <a:pt x="431006" y="7144"/>
                          <a:pt x="369094" y="7144"/>
                        </a:cubicBezTo>
                        <a:cubicBezTo>
                          <a:pt x="169069" y="7144"/>
                          <a:pt x="7144" y="169069"/>
                          <a:pt x="7144" y="369094"/>
                        </a:cubicBezTo>
                        <a:cubicBezTo>
                          <a:pt x="7144" y="569119"/>
                          <a:pt x="169069" y="731044"/>
                          <a:pt x="369094" y="731044"/>
                        </a:cubicBezTo>
                        <a:cubicBezTo>
                          <a:pt x="569119" y="731044"/>
                          <a:pt x="731044" y="569119"/>
                          <a:pt x="731044" y="369094"/>
                        </a:cubicBezTo>
                        <a:cubicBezTo>
                          <a:pt x="731044" y="307181"/>
                          <a:pt x="715804" y="250031"/>
                          <a:pt x="688181" y="199549"/>
                        </a:cubicBezTo>
                        <a:lnTo>
                          <a:pt x="681514" y="20526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1" name="자유형: 도형 80">
                    <a:extLst>
                      <a:ext uri="{FF2B5EF4-FFF2-40B4-BE49-F238E27FC236}">
                        <a16:creationId xmlns="" xmlns:a16="http://schemas.microsoft.com/office/drawing/2014/main" id="{4AF619A8-03A6-4DA4-B3C2-28190F6D78D1}"/>
                      </a:ext>
                    </a:extLst>
                  </p:cNvPr>
                  <p:cNvSpPr/>
                  <p:nvPr/>
                </p:nvSpPr>
                <p:spPr>
                  <a:xfrm>
                    <a:off x="5002969" y="3507544"/>
                    <a:ext cx="466725" cy="466725"/>
                  </a:xfrm>
                  <a:custGeom>
                    <a:avLst/>
                    <a:gdLst>
                      <a:gd name="connsiteX0" fmla="*/ 394811 w 466725"/>
                      <a:gd name="connsiteY0" fmla="*/ 170974 h 466725"/>
                      <a:gd name="connsiteX1" fmla="*/ 407194 w 466725"/>
                      <a:gd name="connsiteY1" fmla="*/ 235744 h 466725"/>
                      <a:gd name="connsiteX2" fmla="*/ 235744 w 466725"/>
                      <a:gd name="connsiteY2" fmla="*/ 407194 h 466725"/>
                      <a:gd name="connsiteX3" fmla="*/ 64294 w 466725"/>
                      <a:gd name="connsiteY3" fmla="*/ 235744 h 466725"/>
                      <a:gd name="connsiteX4" fmla="*/ 235744 w 466725"/>
                      <a:gd name="connsiteY4" fmla="*/ 64294 h 466725"/>
                      <a:gd name="connsiteX5" fmla="*/ 300514 w 466725"/>
                      <a:gd name="connsiteY5" fmla="*/ 76676 h 466725"/>
                      <a:gd name="connsiteX6" fmla="*/ 343376 w 466725"/>
                      <a:gd name="connsiteY6" fmla="*/ 33814 h 466725"/>
                      <a:gd name="connsiteX7" fmla="*/ 235744 w 466725"/>
                      <a:gd name="connsiteY7" fmla="*/ 7144 h 466725"/>
                      <a:gd name="connsiteX8" fmla="*/ 7144 w 466725"/>
                      <a:gd name="connsiteY8" fmla="*/ 235744 h 466725"/>
                      <a:gd name="connsiteX9" fmla="*/ 235744 w 466725"/>
                      <a:gd name="connsiteY9" fmla="*/ 464344 h 466725"/>
                      <a:gd name="connsiteX10" fmla="*/ 464344 w 466725"/>
                      <a:gd name="connsiteY10" fmla="*/ 235744 h 466725"/>
                      <a:gd name="connsiteX11" fmla="*/ 437674 w 466725"/>
                      <a:gd name="connsiteY11" fmla="*/ 128111 h 466725"/>
                      <a:gd name="connsiteX12" fmla="*/ 394811 w 466725"/>
                      <a:gd name="connsiteY12" fmla="*/ 170974 h 4667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466725" h="466725">
                        <a:moveTo>
                          <a:pt x="394811" y="170974"/>
                        </a:moveTo>
                        <a:cubicBezTo>
                          <a:pt x="403384" y="190976"/>
                          <a:pt x="407194" y="212884"/>
                          <a:pt x="407194" y="235744"/>
                        </a:cubicBezTo>
                        <a:cubicBezTo>
                          <a:pt x="407194" y="330041"/>
                          <a:pt x="330041" y="407194"/>
                          <a:pt x="235744" y="407194"/>
                        </a:cubicBezTo>
                        <a:cubicBezTo>
                          <a:pt x="141446" y="407194"/>
                          <a:pt x="64294" y="330041"/>
                          <a:pt x="64294" y="235744"/>
                        </a:cubicBezTo>
                        <a:cubicBezTo>
                          <a:pt x="64294" y="141446"/>
                          <a:pt x="141446" y="64294"/>
                          <a:pt x="235744" y="64294"/>
                        </a:cubicBezTo>
                        <a:cubicBezTo>
                          <a:pt x="258604" y="64294"/>
                          <a:pt x="280511" y="69056"/>
                          <a:pt x="300514" y="76676"/>
                        </a:cubicBezTo>
                        <a:lnTo>
                          <a:pt x="343376" y="33814"/>
                        </a:lnTo>
                        <a:cubicBezTo>
                          <a:pt x="310991" y="16669"/>
                          <a:pt x="274796" y="7144"/>
                          <a:pt x="235744" y="7144"/>
                        </a:cubicBezTo>
                        <a:cubicBezTo>
                          <a:pt x="110014" y="7144"/>
                          <a:pt x="7144" y="110014"/>
                          <a:pt x="7144" y="235744"/>
                        </a:cubicBezTo>
                        <a:cubicBezTo>
                          <a:pt x="7144" y="361474"/>
                          <a:pt x="110014" y="464344"/>
                          <a:pt x="235744" y="464344"/>
                        </a:cubicBezTo>
                        <a:cubicBezTo>
                          <a:pt x="361474" y="464344"/>
                          <a:pt x="464344" y="361474"/>
                          <a:pt x="464344" y="235744"/>
                        </a:cubicBezTo>
                        <a:cubicBezTo>
                          <a:pt x="464344" y="196691"/>
                          <a:pt x="454819" y="160496"/>
                          <a:pt x="437674" y="128111"/>
                        </a:cubicBezTo>
                        <a:lnTo>
                          <a:pt x="394811" y="170974"/>
                        </a:lnTo>
                        <a:close/>
                      </a:path>
                    </a:pathLst>
                  </a:custGeom>
                  <a:solidFill>
                    <a:schemeClr val="bg1"/>
                  </a:solidFill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62" name="그룹 61">
                <a:extLst>
                  <a:ext uri="{FF2B5EF4-FFF2-40B4-BE49-F238E27FC236}">
                    <a16:creationId xmlns="" xmlns:a16="http://schemas.microsoft.com/office/drawing/2014/main" id="{8F818B92-C114-401A-BB49-B6B31F285490}"/>
                  </a:ext>
                </a:extLst>
              </p:cNvPr>
              <p:cNvGrpSpPr/>
              <p:nvPr/>
            </p:nvGrpSpPr>
            <p:grpSpPr>
              <a:xfrm>
                <a:off x="3179860" y="5569618"/>
                <a:ext cx="1623381" cy="859436"/>
                <a:chOff x="1530619" y="3473196"/>
                <a:chExt cx="2348722" cy="1243440"/>
              </a:xfrm>
            </p:grpSpPr>
            <p:sp>
              <p:nvSpPr>
                <p:cNvPr id="64" name="자유형 11">
                  <a:extLst>
                    <a:ext uri="{FF2B5EF4-FFF2-40B4-BE49-F238E27FC236}">
                      <a16:creationId xmlns="" xmlns:a16="http://schemas.microsoft.com/office/drawing/2014/main" id="{D0FC6E27-CE3C-47C1-A1D6-D558C146B43D}"/>
                    </a:ext>
                  </a:extLst>
                </p:cNvPr>
                <p:cNvSpPr/>
                <p:nvPr/>
              </p:nvSpPr>
              <p:spPr>
                <a:xfrm>
                  <a:off x="3200965" y="3684493"/>
                  <a:ext cx="540089" cy="371525"/>
                </a:xfrm>
                <a:custGeom>
                  <a:avLst/>
                  <a:gdLst>
                    <a:gd name="connsiteX0" fmla="*/ 0 w 1196340"/>
                    <a:gd name="connsiteY0" fmla="*/ 0 h 822960"/>
                    <a:gd name="connsiteX1" fmla="*/ 1196340 w 1196340"/>
                    <a:gd name="connsiteY1" fmla="*/ 822960 h 8229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196340" h="822960">
                      <a:moveTo>
                        <a:pt x="0" y="0"/>
                      </a:moveTo>
                      <a:lnTo>
                        <a:pt x="1196340" y="82296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65" name="타원 64">
                  <a:extLst>
                    <a:ext uri="{FF2B5EF4-FFF2-40B4-BE49-F238E27FC236}">
                      <a16:creationId xmlns="" xmlns:a16="http://schemas.microsoft.com/office/drawing/2014/main" id="{8E567494-DF84-4E0C-B4B7-C98C7D2F13B8}"/>
                    </a:ext>
                  </a:extLst>
                </p:cNvPr>
                <p:cNvSpPr/>
                <p:nvPr/>
              </p:nvSpPr>
              <p:spPr>
                <a:xfrm>
                  <a:off x="3721566" y="4027503"/>
                  <a:ext cx="157775" cy="15777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66" name="타원 65">
                  <a:extLst>
                    <a:ext uri="{FF2B5EF4-FFF2-40B4-BE49-F238E27FC236}">
                      <a16:creationId xmlns="" xmlns:a16="http://schemas.microsoft.com/office/drawing/2014/main" id="{8E3E4AF6-AC81-4DBF-A06C-645E46043021}"/>
                    </a:ext>
                  </a:extLst>
                </p:cNvPr>
                <p:cNvSpPr/>
                <p:nvPr/>
              </p:nvSpPr>
              <p:spPr>
                <a:xfrm>
                  <a:off x="2922428" y="3473196"/>
                  <a:ext cx="332727" cy="33272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67" name="자유형 12">
                  <a:extLst>
                    <a:ext uri="{FF2B5EF4-FFF2-40B4-BE49-F238E27FC236}">
                      <a16:creationId xmlns="" xmlns:a16="http://schemas.microsoft.com/office/drawing/2014/main" id="{1E01FF6C-26E4-46CD-B342-EC10B0C696F0}"/>
                    </a:ext>
                  </a:extLst>
                </p:cNvPr>
                <p:cNvSpPr/>
                <p:nvPr/>
              </p:nvSpPr>
              <p:spPr>
                <a:xfrm>
                  <a:off x="2430394" y="3653533"/>
                  <a:ext cx="546968" cy="330245"/>
                </a:xfrm>
                <a:custGeom>
                  <a:avLst/>
                  <a:gdLst>
                    <a:gd name="connsiteX0" fmla="*/ 1211580 w 1211580"/>
                    <a:gd name="connsiteY0" fmla="*/ 0 h 731520"/>
                    <a:gd name="connsiteX1" fmla="*/ 0 w 1211580"/>
                    <a:gd name="connsiteY1" fmla="*/ 731520 h 7315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1211580" h="731520">
                      <a:moveTo>
                        <a:pt x="1211580" y="0"/>
                      </a:moveTo>
                      <a:lnTo>
                        <a:pt x="0" y="7315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68" name="자유형 15">
                  <a:extLst>
                    <a:ext uri="{FF2B5EF4-FFF2-40B4-BE49-F238E27FC236}">
                      <a16:creationId xmlns="" xmlns:a16="http://schemas.microsoft.com/office/drawing/2014/main" id="{1E85AE1F-203C-4FF0-BB62-D43132E5A645}"/>
                    </a:ext>
                  </a:extLst>
                </p:cNvPr>
                <p:cNvSpPr/>
                <p:nvPr/>
              </p:nvSpPr>
              <p:spPr>
                <a:xfrm>
                  <a:off x="1972867" y="4035379"/>
                  <a:ext cx="278644" cy="30960"/>
                </a:xfrm>
                <a:custGeom>
                  <a:avLst/>
                  <a:gdLst>
                    <a:gd name="connsiteX0" fmla="*/ 617220 w 617220"/>
                    <a:gd name="connsiteY0" fmla="*/ 0 h 68580"/>
                    <a:gd name="connsiteX1" fmla="*/ 0 w 617220"/>
                    <a:gd name="connsiteY1" fmla="*/ 68580 h 685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617220" h="68580">
                      <a:moveTo>
                        <a:pt x="617220" y="0"/>
                      </a:moveTo>
                      <a:lnTo>
                        <a:pt x="0" y="6858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69" name="자유형 16">
                  <a:extLst>
                    <a:ext uri="{FF2B5EF4-FFF2-40B4-BE49-F238E27FC236}">
                      <a16:creationId xmlns="" xmlns:a16="http://schemas.microsoft.com/office/drawing/2014/main" id="{3447A6A3-E9A6-4A13-B21C-7BF7C872F5E1}"/>
                    </a:ext>
                  </a:extLst>
                </p:cNvPr>
                <p:cNvSpPr/>
                <p:nvPr/>
              </p:nvSpPr>
              <p:spPr>
                <a:xfrm>
                  <a:off x="1621981" y="4286502"/>
                  <a:ext cx="116962" cy="82561"/>
                </a:xfrm>
                <a:custGeom>
                  <a:avLst/>
                  <a:gdLst>
                    <a:gd name="connsiteX0" fmla="*/ 259080 w 259080"/>
                    <a:gd name="connsiteY0" fmla="*/ 182880 h 182880"/>
                    <a:gd name="connsiteX1" fmla="*/ 0 w 259080"/>
                    <a:gd name="connsiteY1" fmla="*/ 0 h 1828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59080" h="182880">
                      <a:moveTo>
                        <a:pt x="259080" y="182880"/>
                      </a:moveTo>
                      <a:lnTo>
                        <a:pt x="0" y="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70" name="자유형 17">
                  <a:extLst>
                    <a:ext uri="{FF2B5EF4-FFF2-40B4-BE49-F238E27FC236}">
                      <a16:creationId xmlns="" xmlns:a16="http://schemas.microsoft.com/office/drawing/2014/main" id="{7F3D8F9E-ABD5-4A9A-A374-E73F63474D79}"/>
                    </a:ext>
                  </a:extLst>
                </p:cNvPr>
                <p:cNvSpPr/>
                <p:nvPr/>
              </p:nvSpPr>
              <p:spPr>
                <a:xfrm>
                  <a:off x="1690782" y="4499786"/>
                  <a:ext cx="92881" cy="123842"/>
                </a:xfrm>
                <a:custGeom>
                  <a:avLst/>
                  <a:gdLst>
                    <a:gd name="connsiteX0" fmla="*/ 205740 w 205740"/>
                    <a:gd name="connsiteY0" fmla="*/ 0 h 274320"/>
                    <a:gd name="connsiteX1" fmla="*/ 0 w 205740"/>
                    <a:gd name="connsiteY1" fmla="*/ 274320 h 27432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205740" h="274320">
                      <a:moveTo>
                        <a:pt x="205740" y="0"/>
                      </a:moveTo>
                      <a:lnTo>
                        <a:pt x="0" y="274320"/>
                      </a:lnTo>
                    </a:path>
                  </a:pathLst>
                </a:cu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sp>
              <p:nvSpPr>
                <p:cNvPr id="71" name="타원 70">
                  <a:extLst>
                    <a:ext uri="{FF2B5EF4-FFF2-40B4-BE49-F238E27FC236}">
                      <a16:creationId xmlns="" xmlns:a16="http://schemas.microsoft.com/office/drawing/2014/main" id="{9C58FEF2-CE76-4CC1-93CC-B6107C029014}"/>
                    </a:ext>
                  </a:extLst>
                </p:cNvPr>
                <p:cNvSpPr/>
                <p:nvPr/>
              </p:nvSpPr>
              <p:spPr>
                <a:xfrm>
                  <a:off x="1774820" y="3947802"/>
                  <a:ext cx="248368" cy="248368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72" name="타원 71">
                  <a:extLst>
                    <a:ext uri="{FF2B5EF4-FFF2-40B4-BE49-F238E27FC236}">
                      <a16:creationId xmlns="" xmlns:a16="http://schemas.microsoft.com/office/drawing/2014/main" id="{9DDB6440-F18A-4134-AB7E-9CC0745D20A0}"/>
                    </a:ext>
                  </a:extLst>
                </p:cNvPr>
                <p:cNvSpPr/>
                <p:nvPr/>
              </p:nvSpPr>
              <p:spPr>
                <a:xfrm>
                  <a:off x="1747484" y="4319239"/>
                  <a:ext cx="240216" cy="24021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73" name="도넛 740">
                  <a:extLst>
                    <a:ext uri="{FF2B5EF4-FFF2-40B4-BE49-F238E27FC236}">
                      <a16:creationId xmlns="" xmlns:a16="http://schemas.microsoft.com/office/drawing/2014/main" id="{ACF6000B-7849-4B48-89CA-5B939D57C702}"/>
                    </a:ext>
                  </a:extLst>
                </p:cNvPr>
                <p:cNvSpPr/>
                <p:nvPr/>
              </p:nvSpPr>
              <p:spPr>
                <a:xfrm>
                  <a:off x="1711995" y="4283751"/>
                  <a:ext cx="311193" cy="311193"/>
                </a:xfrm>
                <a:prstGeom prst="donut">
                  <a:avLst>
                    <a:gd name="adj" fmla="val 5752"/>
                  </a:avLst>
                </a:prstGeom>
                <a:solidFill>
                  <a:schemeClr val="bg1">
                    <a:alpha val="56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74" name="타원 73">
                  <a:extLst>
                    <a:ext uri="{FF2B5EF4-FFF2-40B4-BE49-F238E27FC236}">
                      <a16:creationId xmlns="" xmlns:a16="http://schemas.microsoft.com/office/drawing/2014/main" id="{4852D77D-CC44-4512-A913-D41FCA02EB5E}"/>
                    </a:ext>
                  </a:extLst>
                </p:cNvPr>
                <p:cNvSpPr/>
                <p:nvPr/>
              </p:nvSpPr>
              <p:spPr>
                <a:xfrm>
                  <a:off x="1584657" y="4583506"/>
                  <a:ext cx="133131" cy="13313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75" name="타원 74">
                  <a:extLst>
                    <a:ext uri="{FF2B5EF4-FFF2-40B4-BE49-F238E27FC236}">
                      <a16:creationId xmlns="" xmlns:a16="http://schemas.microsoft.com/office/drawing/2014/main" id="{C84E8AD8-CD0F-4AE1-A367-4C3A0BF60EFA}"/>
                    </a:ext>
                  </a:extLst>
                </p:cNvPr>
                <p:cNvSpPr/>
                <p:nvPr/>
              </p:nvSpPr>
              <p:spPr>
                <a:xfrm>
                  <a:off x="1530619" y="4209392"/>
                  <a:ext cx="114810" cy="114809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  <p:sp>
              <p:nvSpPr>
                <p:cNvPr id="76" name="타원 75">
                  <a:extLst>
                    <a:ext uri="{FF2B5EF4-FFF2-40B4-BE49-F238E27FC236}">
                      <a16:creationId xmlns="" xmlns:a16="http://schemas.microsoft.com/office/drawing/2014/main" id="{C7A71D88-3272-4BB0-82CD-CA0FCD82F108}"/>
                    </a:ext>
                  </a:extLst>
                </p:cNvPr>
                <p:cNvSpPr/>
                <p:nvPr/>
              </p:nvSpPr>
              <p:spPr>
                <a:xfrm>
                  <a:off x="2178760" y="3825466"/>
                  <a:ext cx="363064" cy="363064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innerShdw blurRad="698500">
                    <a:schemeClr val="bg1">
                      <a:lumMod val="95000"/>
                      <a:alpha val="22000"/>
                    </a:scheme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 dirty="0">
                    <a:latin typeface="+mn-ea"/>
                  </a:endParaRPr>
                </a:p>
              </p:txBody>
            </p:sp>
          </p:grpSp>
          <p:sp>
            <p:nvSpPr>
              <p:cNvPr id="63" name="자유형: 도형 62">
                <a:extLst>
                  <a:ext uri="{FF2B5EF4-FFF2-40B4-BE49-F238E27FC236}">
                    <a16:creationId xmlns="" xmlns:a16="http://schemas.microsoft.com/office/drawing/2014/main" id="{A48F0A80-5DD4-4BA9-97A1-33BE63141660}"/>
                  </a:ext>
                </a:extLst>
              </p:cNvPr>
              <p:cNvSpPr/>
              <p:nvPr/>
            </p:nvSpPr>
            <p:spPr>
              <a:xfrm>
                <a:off x="3411855" y="6033135"/>
                <a:ext cx="13335" cy="150495"/>
              </a:xfrm>
              <a:custGeom>
                <a:avLst/>
                <a:gdLst>
                  <a:gd name="connsiteX0" fmla="*/ 13335 w 13335"/>
                  <a:gd name="connsiteY0" fmla="*/ 0 h 150495"/>
                  <a:gd name="connsiteX1" fmla="*/ 0 w 13335"/>
                  <a:gd name="connsiteY1" fmla="*/ 150495 h 1504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3335" h="150495">
                    <a:moveTo>
                      <a:pt x="13335" y="0"/>
                    </a:moveTo>
                    <a:lnTo>
                      <a:pt x="0" y="150495"/>
                    </a:lnTo>
                  </a:path>
                </a:pathLst>
              </a:cu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4D1D7804-B19A-47F3-AB8A-174436F29A64}"/>
                </a:ext>
              </a:extLst>
            </p:cNvPr>
            <p:cNvGrpSpPr/>
            <p:nvPr/>
          </p:nvGrpSpPr>
          <p:grpSpPr>
            <a:xfrm>
              <a:off x="13334727" y="3106547"/>
              <a:ext cx="1492262" cy="1182490"/>
              <a:chOff x="5730257" y="5290998"/>
              <a:chExt cx="1492262" cy="118249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="" xmlns:a16="http://schemas.microsoft.com/office/drawing/2014/main" id="{662B005C-55D1-498D-8F85-3F4CD82BC07B}"/>
                  </a:ext>
                </a:extLst>
              </p:cNvPr>
              <p:cNvGrpSpPr/>
              <p:nvPr/>
            </p:nvGrpSpPr>
            <p:grpSpPr>
              <a:xfrm>
                <a:off x="5730257" y="5290998"/>
                <a:ext cx="1492262" cy="1182490"/>
                <a:chOff x="4252497" y="4939532"/>
                <a:chExt cx="1671476" cy="1324502"/>
              </a:xfrm>
            </p:grpSpPr>
            <p:sp>
              <p:nvSpPr>
                <p:cNvPr id="52" name="원형: 비어 있음 51">
                  <a:extLst>
                    <a:ext uri="{FF2B5EF4-FFF2-40B4-BE49-F238E27FC236}">
                      <a16:creationId xmlns="" xmlns:a16="http://schemas.microsoft.com/office/drawing/2014/main" id="{D2CD9AF2-D609-48E5-AE48-1C58F2376151}"/>
                    </a:ext>
                  </a:extLst>
                </p:cNvPr>
                <p:cNvSpPr/>
                <p:nvPr/>
              </p:nvSpPr>
              <p:spPr>
                <a:xfrm>
                  <a:off x="4842604" y="4984864"/>
                  <a:ext cx="1033877" cy="1000810"/>
                </a:xfrm>
                <a:prstGeom prst="donut">
                  <a:avLst>
                    <a:gd name="adj" fmla="val 6711"/>
                  </a:avLst>
                </a:prstGeom>
                <a:solidFill>
                  <a:schemeClr val="bg1">
                    <a:alpha val="62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solidFill>
                      <a:schemeClr val="tx1"/>
                    </a:solidFill>
                    <a:latin typeface="+mn-ea"/>
                  </a:endParaRPr>
                </a:p>
              </p:txBody>
            </p:sp>
            <p:sp>
              <p:nvSpPr>
                <p:cNvPr id="53" name="자유형: 도형 52">
                  <a:extLst>
                    <a:ext uri="{FF2B5EF4-FFF2-40B4-BE49-F238E27FC236}">
                      <a16:creationId xmlns="" xmlns:a16="http://schemas.microsoft.com/office/drawing/2014/main" id="{23C643B3-3402-46DA-9124-0619B97BF576}"/>
                    </a:ext>
                  </a:extLst>
                </p:cNvPr>
                <p:cNvSpPr/>
                <p:nvPr/>
              </p:nvSpPr>
              <p:spPr>
                <a:xfrm>
                  <a:off x="4792249" y="4939532"/>
                  <a:ext cx="1131724" cy="1095528"/>
                </a:xfrm>
                <a:custGeom>
                  <a:avLst/>
                  <a:gdLst>
                    <a:gd name="connsiteX0" fmla="*/ 2373892 w 4747784"/>
                    <a:gd name="connsiteY0" fmla="*/ 279892 h 4747780"/>
                    <a:gd name="connsiteX1" fmla="*/ 279892 w 4747784"/>
                    <a:gd name="connsiteY1" fmla="*/ 2373890 h 4747780"/>
                    <a:gd name="connsiteX2" fmla="*/ 2373892 w 4747784"/>
                    <a:gd name="connsiteY2" fmla="*/ 4467888 h 4747780"/>
                    <a:gd name="connsiteX3" fmla="*/ 4467892 w 4747784"/>
                    <a:gd name="connsiteY3" fmla="*/ 2373890 h 4747780"/>
                    <a:gd name="connsiteX4" fmla="*/ 2373892 w 4747784"/>
                    <a:gd name="connsiteY4" fmla="*/ 279892 h 4747780"/>
                    <a:gd name="connsiteX5" fmla="*/ 2373892 w 4747784"/>
                    <a:gd name="connsiteY5" fmla="*/ 0 h 4747780"/>
                    <a:gd name="connsiteX6" fmla="*/ 4747784 w 4747784"/>
                    <a:gd name="connsiteY6" fmla="*/ 2373890 h 4747780"/>
                    <a:gd name="connsiteX7" fmla="*/ 2373892 w 4747784"/>
                    <a:gd name="connsiteY7" fmla="*/ 4747780 h 4747780"/>
                    <a:gd name="connsiteX8" fmla="*/ 0 w 4747784"/>
                    <a:gd name="connsiteY8" fmla="*/ 2373890 h 4747780"/>
                    <a:gd name="connsiteX9" fmla="*/ 2373892 w 4747784"/>
                    <a:gd name="connsiteY9" fmla="*/ 0 h 47477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4747784" h="4747780">
                      <a:moveTo>
                        <a:pt x="2373892" y="279892"/>
                      </a:moveTo>
                      <a:cubicBezTo>
                        <a:pt x="1217408" y="279892"/>
                        <a:pt x="279892" y="1217407"/>
                        <a:pt x="279892" y="2373890"/>
                      </a:cubicBezTo>
                      <a:cubicBezTo>
                        <a:pt x="279892" y="3530373"/>
                        <a:pt x="1217408" y="4467888"/>
                        <a:pt x="2373892" y="4467888"/>
                      </a:cubicBezTo>
                      <a:cubicBezTo>
                        <a:pt x="3530376" y="4467888"/>
                        <a:pt x="4467892" y="3530373"/>
                        <a:pt x="4467892" y="2373890"/>
                      </a:cubicBezTo>
                      <a:cubicBezTo>
                        <a:pt x="4467892" y="1217407"/>
                        <a:pt x="3530376" y="279892"/>
                        <a:pt x="2373892" y="279892"/>
                      </a:cubicBezTo>
                      <a:close/>
                      <a:moveTo>
                        <a:pt x="2373892" y="0"/>
                      </a:moveTo>
                      <a:cubicBezTo>
                        <a:pt x="3684956" y="0"/>
                        <a:pt x="4747784" y="1062827"/>
                        <a:pt x="4747784" y="2373890"/>
                      </a:cubicBezTo>
                      <a:cubicBezTo>
                        <a:pt x="4747784" y="3684953"/>
                        <a:pt x="3684956" y="4747780"/>
                        <a:pt x="2373892" y="4747780"/>
                      </a:cubicBezTo>
                      <a:cubicBezTo>
                        <a:pt x="1062828" y="4747780"/>
                        <a:pt x="0" y="3684953"/>
                        <a:pt x="0" y="2373890"/>
                      </a:cubicBezTo>
                      <a:cubicBezTo>
                        <a:pt x="0" y="1062827"/>
                        <a:pt x="1062828" y="0"/>
                        <a:pt x="2373892" y="0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grpSp>
              <p:nvGrpSpPr>
                <p:cNvPr id="54" name="그룹 53">
                  <a:extLst>
                    <a:ext uri="{FF2B5EF4-FFF2-40B4-BE49-F238E27FC236}">
                      <a16:creationId xmlns="" xmlns:a16="http://schemas.microsoft.com/office/drawing/2014/main" id="{17DC6265-D8B3-41D4-A350-5A298DF83DD4}"/>
                    </a:ext>
                  </a:extLst>
                </p:cNvPr>
                <p:cNvGrpSpPr/>
                <p:nvPr/>
              </p:nvGrpSpPr>
              <p:grpSpPr>
                <a:xfrm rot="2700000">
                  <a:off x="4812263" y="5781291"/>
                  <a:ext cx="86357" cy="399819"/>
                  <a:chOff x="6609185" y="3789040"/>
                  <a:chExt cx="441066" cy="1976760"/>
                </a:xfrm>
              </p:grpSpPr>
              <p:sp>
                <p:nvSpPr>
                  <p:cNvPr id="58" name="모서리가 둥근 직사각형 173">
                    <a:extLst>
                      <a:ext uri="{FF2B5EF4-FFF2-40B4-BE49-F238E27FC236}">
                        <a16:creationId xmlns="" xmlns:a16="http://schemas.microsoft.com/office/drawing/2014/main" id="{6FA570B9-9E52-40AE-9911-689F165C3D79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59" name="모서리가 둥근 직사각형 173">
                    <a:extLst>
                      <a:ext uri="{FF2B5EF4-FFF2-40B4-BE49-F238E27FC236}">
                        <a16:creationId xmlns="" xmlns:a16="http://schemas.microsoft.com/office/drawing/2014/main" id="{75B64E5E-7637-4E87-912B-D99676E9EFCB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55" name="그룹 54">
                  <a:extLst>
                    <a:ext uri="{FF2B5EF4-FFF2-40B4-BE49-F238E27FC236}">
                      <a16:creationId xmlns="" xmlns:a16="http://schemas.microsoft.com/office/drawing/2014/main" id="{763E74F6-165A-46FA-8A0A-A901B452ACB5}"/>
                    </a:ext>
                  </a:extLst>
                </p:cNvPr>
                <p:cNvGrpSpPr/>
                <p:nvPr/>
              </p:nvGrpSpPr>
              <p:grpSpPr>
                <a:xfrm rot="2700000">
                  <a:off x="4565041" y="5806236"/>
                  <a:ext cx="145254" cy="770342"/>
                  <a:chOff x="6609185" y="3789040"/>
                  <a:chExt cx="441066" cy="1976760"/>
                </a:xfrm>
              </p:grpSpPr>
              <p:sp>
                <p:nvSpPr>
                  <p:cNvPr id="56" name="모서리가 둥근 직사각형 173">
                    <a:extLst>
                      <a:ext uri="{FF2B5EF4-FFF2-40B4-BE49-F238E27FC236}">
                        <a16:creationId xmlns="" xmlns:a16="http://schemas.microsoft.com/office/drawing/2014/main" id="{793D99AE-56B6-476F-9086-E332230BFAF6}"/>
                      </a:ext>
                    </a:extLst>
                  </p:cNvPr>
                  <p:cNvSpPr/>
                  <p:nvPr/>
                </p:nvSpPr>
                <p:spPr>
                  <a:xfrm>
                    <a:off x="6609185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57" name="모서리가 둥근 직사각형 173">
                    <a:extLst>
                      <a:ext uri="{FF2B5EF4-FFF2-40B4-BE49-F238E27FC236}">
                        <a16:creationId xmlns="" xmlns:a16="http://schemas.microsoft.com/office/drawing/2014/main" id="{59CE82BC-4FAF-410C-98F2-146C6B063F4E}"/>
                      </a:ext>
                    </a:extLst>
                  </p:cNvPr>
                  <p:cNvSpPr/>
                  <p:nvPr/>
                </p:nvSpPr>
                <p:spPr>
                  <a:xfrm flipH="1">
                    <a:off x="6828636" y="3789040"/>
                    <a:ext cx="221615" cy="19767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21615" h="1976760">
                        <a:moveTo>
                          <a:pt x="221615" y="0"/>
                        </a:moveTo>
                        <a:lnTo>
                          <a:pt x="221615" y="1976760"/>
                        </a:lnTo>
                        <a:cubicBezTo>
                          <a:pt x="99220" y="1976760"/>
                          <a:pt x="0" y="1877540"/>
                          <a:pt x="0" y="1755145"/>
                        </a:cubicBezTo>
                        <a:lnTo>
                          <a:pt x="0" y="221615"/>
                        </a:lnTo>
                        <a:cubicBezTo>
                          <a:pt x="0" y="99220"/>
                          <a:pt x="99220" y="0"/>
                          <a:pt x="221615" y="0"/>
                        </a:cubicBezTo>
                        <a:close/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  <p:grpSp>
            <p:nvGrpSpPr>
              <p:cNvPr id="36" name="그룹 35">
                <a:extLst>
                  <a:ext uri="{FF2B5EF4-FFF2-40B4-BE49-F238E27FC236}">
                    <a16:creationId xmlns="" xmlns:a16="http://schemas.microsoft.com/office/drawing/2014/main" id="{259A9619-1907-4C4B-9342-6433A501F20E}"/>
                  </a:ext>
                </a:extLst>
              </p:cNvPr>
              <p:cNvGrpSpPr/>
              <p:nvPr/>
            </p:nvGrpSpPr>
            <p:grpSpPr>
              <a:xfrm>
                <a:off x="6491450" y="5529767"/>
                <a:ext cx="412959" cy="507831"/>
                <a:chOff x="6490839" y="5541947"/>
                <a:chExt cx="412959" cy="507831"/>
              </a:xfrm>
            </p:grpSpPr>
            <p:grpSp>
              <p:nvGrpSpPr>
                <p:cNvPr id="37" name="그룹 36">
                  <a:extLst>
                    <a:ext uri="{FF2B5EF4-FFF2-40B4-BE49-F238E27FC236}">
                      <a16:creationId xmlns="" xmlns:a16="http://schemas.microsoft.com/office/drawing/2014/main" id="{44CD2713-F7F9-49DD-A6B0-6003A23D1577}"/>
                    </a:ext>
                  </a:extLst>
                </p:cNvPr>
                <p:cNvGrpSpPr/>
                <p:nvPr/>
              </p:nvGrpSpPr>
              <p:grpSpPr>
                <a:xfrm>
                  <a:off x="6490839" y="5541947"/>
                  <a:ext cx="397232" cy="199371"/>
                  <a:chOff x="2148816" y="6977608"/>
                  <a:chExt cx="766107" cy="384510"/>
                </a:xfrm>
              </p:grpSpPr>
              <p:sp>
                <p:nvSpPr>
                  <p:cNvPr id="46" name="직사각형 45">
                    <a:extLst>
                      <a:ext uri="{FF2B5EF4-FFF2-40B4-BE49-F238E27FC236}">
                        <a16:creationId xmlns="" xmlns:a16="http://schemas.microsoft.com/office/drawing/2014/main" id="{0BC9FF0A-4A65-4048-A575-AF566CF35159}"/>
                      </a:ext>
                    </a:extLst>
                  </p:cNvPr>
                  <p:cNvSpPr/>
                  <p:nvPr/>
                </p:nvSpPr>
                <p:spPr>
                  <a:xfrm>
                    <a:off x="2148816" y="6977608"/>
                    <a:ext cx="766107" cy="4572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47" name="직사각형 46">
                    <a:extLst>
                      <a:ext uri="{FF2B5EF4-FFF2-40B4-BE49-F238E27FC236}">
                        <a16:creationId xmlns="" xmlns:a16="http://schemas.microsoft.com/office/drawing/2014/main" id="{44A3ABA3-073F-4F13-A192-40DE631F96B4}"/>
                      </a:ext>
                    </a:extLst>
                  </p:cNvPr>
                  <p:cNvSpPr/>
                  <p:nvPr/>
                </p:nvSpPr>
                <p:spPr>
                  <a:xfrm>
                    <a:off x="2148816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48" name="직사각형 47">
                    <a:extLst>
                      <a:ext uri="{FF2B5EF4-FFF2-40B4-BE49-F238E27FC236}">
                        <a16:creationId xmlns="" xmlns:a16="http://schemas.microsoft.com/office/drawing/2014/main" id="{841B76A5-EE27-46FA-A71E-A3FA386743BE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21841"/>
                    <a:ext cx="61687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49" name="직사각형 48">
                    <a:extLst>
                      <a:ext uri="{FF2B5EF4-FFF2-40B4-BE49-F238E27FC236}">
                        <a16:creationId xmlns="" xmlns:a16="http://schemas.microsoft.com/office/drawing/2014/main" id="{1CCC235E-1B94-4E96-9A32-604B92B7AB6B}"/>
                      </a:ext>
                    </a:extLst>
                  </p:cNvPr>
                  <p:cNvSpPr/>
                  <p:nvPr/>
                </p:nvSpPr>
                <p:spPr>
                  <a:xfrm>
                    <a:off x="2148816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50" name="직사각형 49">
                    <a:extLst>
                      <a:ext uri="{FF2B5EF4-FFF2-40B4-BE49-F238E27FC236}">
                        <a16:creationId xmlns="" xmlns:a16="http://schemas.microsoft.com/office/drawing/2014/main" id="{395D49F5-C743-45F9-9295-989B2ECC9740}"/>
                      </a:ext>
                    </a:extLst>
                  </p:cNvPr>
                  <p:cNvSpPr/>
                  <p:nvPr/>
                </p:nvSpPr>
                <p:spPr>
                  <a:xfrm>
                    <a:off x="2148816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51" name="직사각형 50">
                    <a:extLst>
                      <a:ext uri="{FF2B5EF4-FFF2-40B4-BE49-F238E27FC236}">
                        <a16:creationId xmlns="" xmlns:a16="http://schemas.microsoft.com/office/drawing/2014/main" id="{B9BA3F94-DCAE-49FC-8B1A-DB13AF237E5E}"/>
                      </a:ext>
                    </a:extLst>
                  </p:cNvPr>
                  <p:cNvSpPr/>
                  <p:nvPr/>
                </p:nvSpPr>
                <p:spPr>
                  <a:xfrm>
                    <a:off x="2148816" y="7316398"/>
                    <a:ext cx="23482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sp>
              <p:nvSpPr>
                <p:cNvPr id="38" name="직사각형 37">
                  <a:extLst>
                    <a:ext uri="{FF2B5EF4-FFF2-40B4-BE49-F238E27FC236}">
                      <a16:creationId xmlns="" xmlns:a16="http://schemas.microsoft.com/office/drawing/2014/main" id="{3170288D-AF88-4672-BE6D-AF178DBD1245}"/>
                    </a:ext>
                  </a:extLst>
                </p:cNvPr>
                <p:cNvSpPr/>
                <p:nvPr/>
              </p:nvSpPr>
              <p:spPr>
                <a:xfrm>
                  <a:off x="6493236" y="5773563"/>
                  <a:ext cx="134853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  <p:grpSp>
              <p:nvGrpSpPr>
                <p:cNvPr id="39" name="그룹 38">
                  <a:extLst>
                    <a:ext uri="{FF2B5EF4-FFF2-40B4-BE49-F238E27FC236}">
                      <a16:creationId xmlns="" xmlns:a16="http://schemas.microsoft.com/office/drawing/2014/main" id="{077E0EBE-F4FE-43A9-9DFE-F342BC06A771}"/>
                    </a:ext>
                  </a:extLst>
                </p:cNvPr>
                <p:cNvGrpSpPr/>
                <p:nvPr/>
              </p:nvGrpSpPr>
              <p:grpSpPr>
                <a:xfrm>
                  <a:off x="6651005" y="5780564"/>
                  <a:ext cx="252792" cy="155182"/>
                  <a:chOff x="2057738" y="7062832"/>
                  <a:chExt cx="674210" cy="299286"/>
                </a:xfrm>
              </p:grpSpPr>
              <p:sp>
                <p:nvSpPr>
                  <p:cNvPr id="41" name="직사각형 40">
                    <a:extLst>
                      <a:ext uri="{FF2B5EF4-FFF2-40B4-BE49-F238E27FC236}">
                        <a16:creationId xmlns="" xmlns:a16="http://schemas.microsoft.com/office/drawing/2014/main" id="{47C6B9BD-C60B-48F3-978E-72F5E67BB2FB}"/>
                      </a:ext>
                    </a:extLst>
                  </p:cNvPr>
                  <p:cNvSpPr/>
                  <p:nvPr/>
                </p:nvSpPr>
                <p:spPr>
                  <a:xfrm>
                    <a:off x="2057741" y="7062832"/>
                    <a:ext cx="310248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42" name="직사각형 41">
                    <a:extLst>
                      <a:ext uri="{FF2B5EF4-FFF2-40B4-BE49-F238E27FC236}">
                        <a16:creationId xmlns="" xmlns:a16="http://schemas.microsoft.com/office/drawing/2014/main" id="{6A2899E4-420B-4353-8FDE-9E50AA2A8FB1}"/>
                      </a:ext>
                    </a:extLst>
                  </p:cNvPr>
                  <p:cNvSpPr/>
                  <p:nvPr/>
                </p:nvSpPr>
                <p:spPr>
                  <a:xfrm>
                    <a:off x="2057738" y="7121842"/>
                    <a:ext cx="67209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43" name="직사각형 42">
                    <a:extLst>
                      <a:ext uri="{FF2B5EF4-FFF2-40B4-BE49-F238E27FC236}">
                        <a16:creationId xmlns="" xmlns:a16="http://schemas.microsoft.com/office/drawing/2014/main" id="{05FB6E01-2D7E-424A-B29D-62F80D094813}"/>
                      </a:ext>
                    </a:extLst>
                  </p:cNvPr>
                  <p:cNvSpPr/>
                  <p:nvPr/>
                </p:nvSpPr>
                <p:spPr>
                  <a:xfrm>
                    <a:off x="2057741" y="7184942"/>
                    <a:ext cx="386672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44" name="직사각형 43">
                    <a:extLst>
                      <a:ext uri="{FF2B5EF4-FFF2-40B4-BE49-F238E27FC236}">
                        <a16:creationId xmlns="" xmlns:a16="http://schemas.microsoft.com/office/drawing/2014/main" id="{EE212CDB-4DE4-4371-AD49-CA00052AC778}"/>
                      </a:ext>
                    </a:extLst>
                  </p:cNvPr>
                  <p:cNvSpPr/>
                  <p:nvPr/>
                </p:nvSpPr>
                <p:spPr>
                  <a:xfrm>
                    <a:off x="2057741" y="7248542"/>
                    <a:ext cx="674207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45" name="직사각형 44">
                    <a:extLst>
                      <a:ext uri="{FF2B5EF4-FFF2-40B4-BE49-F238E27FC236}">
                        <a16:creationId xmlns="" xmlns:a16="http://schemas.microsoft.com/office/drawing/2014/main" id="{D10D78AC-27F0-43DE-9E29-8EC76FBC7318}"/>
                      </a:ext>
                    </a:extLst>
                  </p:cNvPr>
                  <p:cNvSpPr/>
                  <p:nvPr/>
                </p:nvSpPr>
                <p:spPr>
                  <a:xfrm>
                    <a:off x="2057741" y="7316398"/>
                    <a:ext cx="234821" cy="45720"/>
                  </a:xfrm>
                  <a:prstGeom prst="rect">
                    <a:avLst/>
                  </a:prstGeom>
                  <a:solidFill>
                    <a:schemeClr val="bg1">
                      <a:alpha val="64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sp>
              <p:nvSpPr>
                <p:cNvPr id="40" name="직사각형 39">
                  <a:extLst>
                    <a:ext uri="{FF2B5EF4-FFF2-40B4-BE49-F238E27FC236}">
                      <a16:creationId xmlns="" xmlns:a16="http://schemas.microsoft.com/office/drawing/2014/main" id="{2024DAB7-EEA9-4869-A8AE-EA440CC7B263}"/>
                    </a:ext>
                  </a:extLst>
                </p:cNvPr>
                <p:cNvSpPr/>
                <p:nvPr/>
              </p:nvSpPr>
              <p:spPr>
                <a:xfrm>
                  <a:off x="6490839" y="5969232"/>
                  <a:ext cx="412959" cy="8054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463">
                    <a:latin typeface="+mn-ea"/>
                  </a:endParaRPr>
                </a:p>
              </p:txBody>
            </p:sp>
          </p:grpSp>
        </p:grpSp>
      </p:grpSp>
      <p:sp>
        <p:nvSpPr>
          <p:cNvPr id="126" name="TextBox 6"/>
          <p:cNvSpPr txBox="1">
            <a:spLocks noChangeArrowheads="1"/>
          </p:cNvSpPr>
          <p:nvPr/>
        </p:nvSpPr>
        <p:spPr bwMode="auto">
          <a:xfrm>
            <a:off x="2561266" y="463351"/>
            <a:ext cx="442912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marL="227013" indent="-227013" defTabSz="912813"/>
            <a:r>
              <a:rPr lang="ko-KR" altLang="en-US" sz="2000" b="1" u="none" dirty="0">
                <a:solidFill>
                  <a:schemeClr val="tx2"/>
                </a:solidFill>
                <a:latin typeface="+mn-ea"/>
                <a:cs typeface="맑은 고딕" pitchFamily="50" charset="-128"/>
              </a:rPr>
              <a:t>함께 성장하는 새로운 방법</a:t>
            </a:r>
            <a:r>
              <a:rPr lang="en-US" altLang="ko-KR" sz="2000" b="1" u="none" dirty="0">
                <a:solidFill>
                  <a:schemeClr val="tx2"/>
                </a:solidFill>
                <a:latin typeface="+mn-ea"/>
                <a:cs typeface="맑은 고딕" pitchFamily="50" charset="-128"/>
              </a:rPr>
              <a:t>,</a:t>
            </a:r>
            <a:r>
              <a:rPr lang="ko-KR" altLang="en-US" sz="2000" b="1" u="none" dirty="0">
                <a:solidFill>
                  <a:schemeClr val="tx2"/>
                </a:solidFill>
                <a:latin typeface="+mn-ea"/>
                <a:cs typeface="맑은 고딕" pitchFamily="50" charset="-128"/>
              </a:rPr>
              <a:t> </a:t>
            </a:r>
          </a:p>
          <a:p>
            <a:pPr marL="227013" indent="-227013" defTabSz="912813"/>
            <a:r>
              <a:rPr lang="ko-KR" altLang="en-US" sz="2000" b="1" u="none" dirty="0">
                <a:solidFill>
                  <a:schemeClr val="tx2"/>
                </a:solidFill>
                <a:latin typeface="+mn-ea"/>
                <a:cs typeface="맑은 고딕" pitchFamily="50" charset="-128"/>
              </a:rPr>
              <a:t>오픈 소스 소프트웨어</a:t>
            </a:r>
            <a:r>
              <a:rPr lang="en-US" altLang="ko-KR" sz="2000" b="1" u="none" dirty="0">
                <a:solidFill>
                  <a:schemeClr val="tx2"/>
                </a:solidFill>
                <a:latin typeface="+mn-ea"/>
                <a:cs typeface="맑은 고딕" pitchFamily="50" charset="-128"/>
              </a:rPr>
              <a:t>!!</a:t>
            </a:r>
          </a:p>
        </p:txBody>
      </p:sp>
      <p:grpSp>
        <p:nvGrpSpPr>
          <p:cNvPr id="127" name="그룹 126"/>
          <p:cNvGrpSpPr>
            <a:grpSpLocks noChangeAspect="1"/>
          </p:cNvGrpSpPr>
          <p:nvPr/>
        </p:nvGrpSpPr>
        <p:grpSpPr>
          <a:xfrm>
            <a:off x="1395756" y="2728140"/>
            <a:ext cx="697250" cy="808810"/>
            <a:chOff x="1947694" y="2064125"/>
            <a:chExt cx="935122" cy="1084741"/>
          </a:xfrm>
        </p:grpSpPr>
        <p:grpSp>
          <p:nvGrpSpPr>
            <p:cNvPr id="128" name="그룹 127">
              <a:extLst>
                <a:ext uri="{FF2B5EF4-FFF2-40B4-BE49-F238E27FC236}">
                  <a16:creationId xmlns="" xmlns:a16="http://schemas.microsoft.com/office/drawing/2014/main" id="{DE824871-D9F8-475D-892D-2F5D83688200}"/>
                </a:ext>
              </a:extLst>
            </p:cNvPr>
            <p:cNvGrpSpPr/>
            <p:nvPr/>
          </p:nvGrpSpPr>
          <p:grpSpPr>
            <a:xfrm>
              <a:off x="1947694" y="2064125"/>
              <a:ext cx="935122" cy="1084741"/>
              <a:chOff x="2362127" y="1286339"/>
              <a:chExt cx="1142676" cy="1325504"/>
            </a:xfrm>
          </p:grpSpPr>
          <p:sp>
            <p:nvSpPr>
              <p:cNvPr id="132" name="육각형 131">
                <a:extLst>
                  <a:ext uri="{FF2B5EF4-FFF2-40B4-BE49-F238E27FC236}">
                    <a16:creationId xmlns="" xmlns:a16="http://schemas.microsoft.com/office/drawing/2014/main" id="{5CF5BCA9-A940-46B4-B42E-4BF1D74CD585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>
                  <a:latin typeface="+mn-ea"/>
                </a:endParaRPr>
              </a:p>
            </p:txBody>
          </p:sp>
          <p:sp>
            <p:nvSpPr>
              <p:cNvPr id="133" name="타원 132">
                <a:extLst>
                  <a:ext uri="{FF2B5EF4-FFF2-40B4-BE49-F238E27FC236}">
                    <a16:creationId xmlns="" xmlns:a16="http://schemas.microsoft.com/office/drawing/2014/main" id="{685CA378-9AF1-405B-A940-E919A15CA1F3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latin typeface="+mn-ea"/>
                </a:endParaRPr>
              </a:p>
            </p:txBody>
          </p:sp>
          <p:sp>
            <p:nvSpPr>
              <p:cNvPr id="134" name="타원 227">
                <a:extLst>
                  <a:ext uri="{FF2B5EF4-FFF2-40B4-BE49-F238E27FC236}">
                    <a16:creationId xmlns="" xmlns:a16="http://schemas.microsoft.com/office/drawing/2014/main" id="{A31E92BB-E682-495F-B61E-5E885230E64B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rgbClr val="008E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dirty="0">
                  <a:latin typeface="+mn-ea"/>
                </a:endParaRPr>
              </a:p>
            </p:txBody>
          </p:sp>
        </p:grpSp>
        <p:grpSp>
          <p:nvGrpSpPr>
            <p:cNvPr id="129" name="그룹 128"/>
            <p:cNvGrpSpPr/>
            <p:nvPr/>
          </p:nvGrpSpPr>
          <p:grpSpPr>
            <a:xfrm>
              <a:off x="1983255" y="2174495"/>
              <a:ext cx="864000" cy="864000"/>
              <a:chOff x="-1341516" y="2036792"/>
              <a:chExt cx="864000" cy="864000"/>
            </a:xfrm>
          </p:grpSpPr>
          <p:sp>
            <p:nvSpPr>
              <p:cNvPr id="130" name="타원 129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131" name="그림 13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135" name="그룹 134"/>
          <p:cNvGrpSpPr>
            <a:grpSpLocks noChangeAspect="1"/>
          </p:cNvGrpSpPr>
          <p:nvPr/>
        </p:nvGrpSpPr>
        <p:grpSpPr>
          <a:xfrm>
            <a:off x="675942" y="4116125"/>
            <a:ext cx="692256" cy="803017"/>
            <a:chOff x="1015799" y="3756552"/>
            <a:chExt cx="928424" cy="1076972"/>
          </a:xfrm>
        </p:grpSpPr>
        <p:grpSp>
          <p:nvGrpSpPr>
            <p:cNvPr id="136" name="그룹 135">
              <a:extLst>
                <a:ext uri="{FF2B5EF4-FFF2-40B4-BE49-F238E27FC236}">
                  <a16:creationId xmlns="" xmlns:a16="http://schemas.microsoft.com/office/drawing/2014/main" id="{C15BCF66-3FF0-4FA3-AEFC-17E2C477CA72}"/>
                </a:ext>
              </a:extLst>
            </p:cNvPr>
            <p:cNvGrpSpPr/>
            <p:nvPr/>
          </p:nvGrpSpPr>
          <p:grpSpPr>
            <a:xfrm>
              <a:off x="1015799" y="3756552"/>
              <a:ext cx="928424" cy="1076972"/>
              <a:chOff x="1252915" y="3373869"/>
              <a:chExt cx="1142676" cy="1325504"/>
            </a:xfrm>
          </p:grpSpPr>
          <p:sp>
            <p:nvSpPr>
              <p:cNvPr id="140" name="육각형 139">
                <a:extLst>
                  <a:ext uri="{FF2B5EF4-FFF2-40B4-BE49-F238E27FC236}">
                    <a16:creationId xmlns="" xmlns:a16="http://schemas.microsoft.com/office/drawing/2014/main" id="{D72244F3-7342-4CF4-98EF-90EF2E2381B4}"/>
                  </a:ext>
                </a:extLst>
              </p:cNvPr>
              <p:cNvSpPr/>
              <p:nvPr/>
            </p:nvSpPr>
            <p:spPr>
              <a:xfrm rot="5400000">
                <a:off x="1161501" y="3465283"/>
                <a:ext cx="1325504" cy="1142676"/>
              </a:xfrm>
              <a:prstGeom prst="hexagon">
                <a:avLst/>
              </a:prstGeom>
              <a:solidFill>
                <a:schemeClr val="bg1">
                  <a:alpha val="27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>
                  <a:latin typeface="+mn-ea"/>
                </a:endParaRPr>
              </a:p>
            </p:txBody>
          </p:sp>
          <p:grpSp>
            <p:nvGrpSpPr>
              <p:cNvPr id="141" name="그룹 140">
                <a:extLst>
                  <a:ext uri="{FF2B5EF4-FFF2-40B4-BE49-F238E27FC236}">
                    <a16:creationId xmlns="" xmlns:a16="http://schemas.microsoft.com/office/drawing/2014/main" id="{830AA691-347F-4947-8A4E-42081EEA1B9C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142" name="그룹 141">
                  <a:extLst>
                    <a:ext uri="{FF2B5EF4-FFF2-40B4-BE49-F238E27FC236}">
                      <a16:creationId xmlns="" xmlns:a16="http://schemas.microsoft.com/office/drawing/2014/main" id="{1E790C3E-711D-4A0C-AA53-0FA030E5B933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148" name="직사각형 147">
                    <a:extLst>
                      <a:ext uri="{FF2B5EF4-FFF2-40B4-BE49-F238E27FC236}">
                        <a16:creationId xmlns="" xmlns:a16="http://schemas.microsoft.com/office/drawing/2014/main" id="{1C4F625E-079A-4D5B-B3B9-34EA0B898520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149" name="직사각형 148">
                    <a:extLst>
                      <a:ext uri="{FF2B5EF4-FFF2-40B4-BE49-F238E27FC236}">
                        <a16:creationId xmlns="" xmlns:a16="http://schemas.microsoft.com/office/drawing/2014/main" id="{F580D641-F7A9-46B8-A0B8-5D5126489964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150" name="직사각형 149">
                    <a:extLst>
                      <a:ext uri="{FF2B5EF4-FFF2-40B4-BE49-F238E27FC236}">
                        <a16:creationId xmlns="" xmlns:a16="http://schemas.microsoft.com/office/drawing/2014/main" id="{F77427D0-92EE-47C4-9621-37A0E88ABA78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151" name="직사각형 150">
                    <a:extLst>
                      <a:ext uri="{FF2B5EF4-FFF2-40B4-BE49-F238E27FC236}">
                        <a16:creationId xmlns="" xmlns:a16="http://schemas.microsoft.com/office/drawing/2014/main" id="{A5C38723-93E6-4D92-B8BD-E2C09842781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</p:grpSp>
            <p:grpSp>
              <p:nvGrpSpPr>
                <p:cNvPr id="143" name="그룹 142">
                  <a:extLst>
                    <a:ext uri="{FF2B5EF4-FFF2-40B4-BE49-F238E27FC236}">
                      <a16:creationId xmlns="" xmlns:a16="http://schemas.microsoft.com/office/drawing/2014/main" id="{AFA66F79-F3B8-4939-854E-7C20C9A07044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144" name="직사각형 143">
                    <a:extLst>
                      <a:ext uri="{FF2B5EF4-FFF2-40B4-BE49-F238E27FC236}">
                        <a16:creationId xmlns="" xmlns:a16="http://schemas.microsoft.com/office/drawing/2014/main" id="{1E7A301D-6883-4D23-BE3A-D0D34CBE1CE7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145" name="직사각형 144">
                    <a:extLst>
                      <a:ext uri="{FF2B5EF4-FFF2-40B4-BE49-F238E27FC236}">
                        <a16:creationId xmlns="" xmlns:a16="http://schemas.microsoft.com/office/drawing/2014/main" id="{67168959-3F46-42E6-A70A-0AFE5699D9BA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146" name="직사각형 145">
                    <a:extLst>
                      <a:ext uri="{FF2B5EF4-FFF2-40B4-BE49-F238E27FC236}">
                        <a16:creationId xmlns="" xmlns:a16="http://schemas.microsoft.com/office/drawing/2014/main" id="{636D4759-D733-413D-8ACA-C3734D7BAC20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  <p:sp>
                <p:nvSpPr>
                  <p:cNvPr id="147" name="직사각형 146">
                    <a:extLst>
                      <a:ext uri="{FF2B5EF4-FFF2-40B4-BE49-F238E27FC236}">
                        <a16:creationId xmlns="" xmlns:a16="http://schemas.microsoft.com/office/drawing/2014/main" id="{54A09489-11B5-4D91-A0C7-486A63A0A872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rgbClr val="3F5989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 dirty="0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137" name="그룹 136"/>
            <p:cNvGrpSpPr/>
            <p:nvPr/>
          </p:nvGrpSpPr>
          <p:grpSpPr>
            <a:xfrm>
              <a:off x="1048011" y="3863038"/>
              <a:ext cx="864000" cy="864000"/>
              <a:chOff x="-1806583" y="734003"/>
              <a:chExt cx="864000" cy="864000"/>
            </a:xfrm>
          </p:grpSpPr>
          <p:sp>
            <p:nvSpPr>
              <p:cNvPr id="138" name="타원 137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139" name="그림 13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152" name="그룹 151"/>
          <p:cNvGrpSpPr>
            <a:grpSpLocks noChangeAspect="1"/>
          </p:cNvGrpSpPr>
          <p:nvPr/>
        </p:nvGrpSpPr>
        <p:grpSpPr>
          <a:xfrm>
            <a:off x="2310093" y="3496116"/>
            <a:ext cx="700518" cy="812601"/>
            <a:chOff x="3316722" y="2903054"/>
            <a:chExt cx="939504" cy="1089825"/>
          </a:xfrm>
        </p:grpSpPr>
        <p:grpSp>
          <p:nvGrpSpPr>
            <p:cNvPr id="153" name="그룹 152">
              <a:extLst>
                <a:ext uri="{FF2B5EF4-FFF2-40B4-BE49-F238E27FC236}">
                  <a16:creationId xmlns="" xmlns:a16="http://schemas.microsoft.com/office/drawing/2014/main" id="{12986470-089A-4A7B-8D6C-5E557857ECE9}"/>
                </a:ext>
              </a:extLst>
            </p:cNvPr>
            <p:cNvGrpSpPr/>
            <p:nvPr/>
          </p:nvGrpSpPr>
          <p:grpSpPr>
            <a:xfrm>
              <a:off x="3316722" y="2903054"/>
              <a:ext cx="939504" cy="1089825"/>
              <a:chOff x="4086241" y="2339197"/>
              <a:chExt cx="1142676" cy="1325504"/>
            </a:xfrm>
          </p:grpSpPr>
          <p:sp>
            <p:nvSpPr>
              <p:cNvPr id="157" name="육각형 156">
                <a:extLst>
                  <a:ext uri="{FF2B5EF4-FFF2-40B4-BE49-F238E27FC236}">
                    <a16:creationId xmlns="" xmlns:a16="http://schemas.microsoft.com/office/drawing/2014/main" id="{B82E556B-AFD4-4D97-A0F0-41A317CA7490}"/>
                  </a:ext>
                </a:extLst>
              </p:cNvPr>
              <p:cNvSpPr/>
              <p:nvPr/>
            </p:nvSpPr>
            <p:spPr>
              <a:xfrm rot="5400000">
                <a:off x="3994827" y="2430611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  <a:alpha val="62000"/>
                </a:schemeClr>
              </a:solidFill>
              <a:ln>
                <a:noFill/>
              </a:ln>
              <a:effectLst>
                <a:outerShdw blurRad="609600" dir="18600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 dirty="0">
                  <a:latin typeface="+mn-ea"/>
                </a:endParaRPr>
              </a:p>
            </p:txBody>
          </p:sp>
          <p:grpSp>
            <p:nvGrpSpPr>
              <p:cNvPr id="158" name="그룹 157">
                <a:extLst>
                  <a:ext uri="{FF2B5EF4-FFF2-40B4-BE49-F238E27FC236}">
                    <a16:creationId xmlns="" xmlns:a16="http://schemas.microsoft.com/office/drawing/2014/main" id="{05ECA779-DF0D-4A4E-9900-F4964C747466}"/>
                  </a:ext>
                </a:extLst>
              </p:cNvPr>
              <p:cNvGrpSpPr/>
              <p:nvPr/>
            </p:nvGrpSpPr>
            <p:grpSpPr>
              <a:xfrm>
                <a:off x="4285301" y="2680191"/>
                <a:ext cx="703260" cy="643516"/>
                <a:chOff x="14058481" y="4432251"/>
                <a:chExt cx="238671" cy="218396"/>
              </a:xfrm>
            </p:grpSpPr>
            <p:sp>
              <p:nvSpPr>
                <p:cNvPr id="159" name="타원 158">
                  <a:extLst>
                    <a:ext uri="{FF2B5EF4-FFF2-40B4-BE49-F238E27FC236}">
                      <a16:creationId xmlns="" xmlns:a16="http://schemas.microsoft.com/office/drawing/2014/main" id="{1FA52F63-B388-4DEA-96D5-9D3CF1B4BA63}"/>
                    </a:ext>
                  </a:extLst>
                </p:cNvPr>
                <p:cNvSpPr/>
                <p:nvPr/>
              </p:nvSpPr>
              <p:spPr>
                <a:xfrm>
                  <a:off x="14120650" y="4474146"/>
                  <a:ext cx="176502" cy="176501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760" dirty="0">
                    <a:latin typeface="+mn-ea"/>
                  </a:endParaRPr>
                </a:p>
              </p:txBody>
            </p:sp>
            <p:sp>
              <p:nvSpPr>
                <p:cNvPr id="160" name="자유형: 도형 249">
                  <a:extLst>
                    <a:ext uri="{FF2B5EF4-FFF2-40B4-BE49-F238E27FC236}">
                      <a16:creationId xmlns="" xmlns:a16="http://schemas.microsoft.com/office/drawing/2014/main" id="{9F213924-7108-4A19-876F-A9D60B9042E1}"/>
                    </a:ext>
                  </a:extLst>
                </p:cNvPr>
                <p:cNvSpPr/>
                <p:nvPr/>
              </p:nvSpPr>
              <p:spPr>
                <a:xfrm>
                  <a:off x="14058481" y="4432251"/>
                  <a:ext cx="202367" cy="202365"/>
                </a:xfrm>
                <a:custGeom>
                  <a:avLst/>
                  <a:gdLst>
                    <a:gd name="connsiteX0" fmla="*/ 339778 w 679556"/>
                    <a:gd name="connsiteY0" fmla="*/ 120574 h 679550"/>
                    <a:gd name="connsiteX1" fmla="*/ 120577 w 679556"/>
                    <a:gd name="connsiteY1" fmla="*/ 339775 h 679550"/>
                    <a:gd name="connsiteX2" fmla="*/ 339778 w 679556"/>
                    <a:gd name="connsiteY2" fmla="*/ 558976 h 679550"/>
                    <a:gd name="connsiteX3" fmla="*/ 558979 w 679556"/>
                    <a:gd name="connsiteY3" fmla="*/ 339775 h 679550"/>
                    <a:gd name="connsiteX4" fmla="*/ 339778 w 679556"/>
                    <a:gd name="connsiteY4" fmla="*/ 120574 h 679550"/>
                    <a:gd name="connsiteX5" fmla="*/ 322469 w 679556"/>
                    <a:gd name="connsiteY5" fmla="*/ 0 h 679550"/>
                    <a:gd name="connsiteX6" fmla="*/ 339921 w 679556"/>
                    <a:gd name="connsiteY6" fmla="*/ 0 h 679550"/>
                    <a:gd name="connsiteX7" fmla="*/ 357088 w 679556"/>
                    <a:gd name="connsiteY7" fmla="*/ 0 h 679550"/>
                    <a:gd name="connsiteX8" fmla="*/ 357091 w 679556"/>
                    <a:gd name="connsiteY8" fmla="*/ 0 h 679550"/>
                    <a:gd name="connsiteX9" fmla="*/ 386248 w 679556"/>
                    <a:gd name="connsiteY9" fmla="*/ 29159 h 679550"/>
                    <a:gd name="connsiteX10" fmla="*/ 386248 w 679556"/>
                    <a:gd name="connsiteY10" fmla="*/ 54814 h 679550"/>
                    <a:gd name="connsiteX11" fmla="*/ 437409 w 679556"/>
                    <a:gd name="connsiteY11" fmla="*/ 68168 h 679550"/>
                    <a:gd name="connsiteX12" fmla="*/ 442049 w 679556"/>
                    <a:gd name="connsiteY12" fmla="*/ 69706 h 679550"/>
                    <a:gd name="connsiteX13" fmla="*/ 454847 w 679556"/>
                    <a:gd name="connsiteY13" fmla="*/ 47540 h 679550"/>
                    <a:gd name="connsiteX14" fmla="*/ 494678 w 679556"/>
                    <a:gd name="connsiteY14" fmla="*/ 36868 h 679550"/>
                    <a:gd name="connsiteX15" fmla="*/ 524659 w 679556"/>
                    <a:gd name="connsiteY15" fmla="*/ 54176 h 679550"/>
                    <a:gd name="connsiteX16" fmla="*/ 524659 w 679556"/>
                    <a:gd name="connsiteY16" fmla="*/ 54177 h 679550"/>
                    <a:gd name="connsiteX17" fmla="*/ 524660 w 679556"/>
                    <a:gd name="connsiteY17" fmla="*/ 54178 h 679550"/>
                    <a:gd name="connsiteX18" fmla="*/ 532533 w 679556"/>
                    <a:gd name="connsiteY18" fmla="*/ 61120 h 679550"/>
                    <a:gd name="connsiteX19" fmla="*/ 538772 w 679556"/>
                    <a:gd name="connsiteY19" fmla="*/ 79433 h 679550"/>
                    <a:gd name="connsiteX20" fmla="*/ 538946 w 679556"/>
                    <a:gd name="connsiteY20" fmla="*/ 81935 h 679550"/>
                    <a:gd name="connsiteX21" fmla="*/ 535332 w 679556"/>
                    <a:gd name="connsiteY21" fmla="*/ 94008 h 679550"/>
                    <a:gd name="connsiteX22" fmla="*/ 521993 w 679556"/>
                    <a:gd name="connsiteY22" fmla="*/ 117110 h 679550"/>
                    <a:gd name="connsiteX23" fmla="*/ 562447 w 679556"/>
                    <a:gd name="connsiteY23" fmla="*/ 157562 h 679550"/>
                    <a:gd name="connsiteX24" fmla="*/ 585548 w 679556"/>
                    <a:gd name="connsiteY24" fmla="*/ 144226 h 679550"/>
                    <a:gd name="connsiteX25" fmla="*/ 596524 w 679556"/>
                    <a:gd name="connsiteY25" fmla="*/ 140535 h 679550"/>
                    <a:gd name="connsiteX26" fmla="*/ 625382 w 679556"/>
                    <a:gd name="connsiteY26" fmla="*/ 154900 h 679550"/>
                    <a:gd name="connsiteX27" fmla="*/ 642691 w 679556"/>
                    <a:gd name="connsiteY27" fmla="*/ 184879 h 679550"/>
                    <a:gd name="connsiteX28" fmla="*/ 646381 w 679556"/>
                    <a:gd name="connsiteY28" fmla="*/ 195854 h 679550"/>
                    <a:gd name="connsiteX29" fmla="*/ 645887 w 679556"/>
                    <a:gd name="connsiteY29" fmla="*/ 202951 h 679550"/>
                    <a:gd name="connsiteX30" fmla="*/ 632016 w 679556"/>
                    <a:gd name="connsiteY30" fmla="*/ 224713 h 679550"/>
                    <a:gd name="connsiteX31" fmla="*/ 609850 w 679556"/>
                    <a:gd name="connsiteY31" fmla="*/ 237509 h 679550"/>
                    <a:gd name="connsiteX32" fmla="*/ 614188 w 679556"/>
                    <a:gd name="connsiteY32" fmla="*/ 250576 h 679550"/>
                    <a:gd name="connsiteX33" fmla="*/ 614231 w 679556"/>
                    <a:gd name="connsiteY33" fmla="*/ 250706 h 679550"/>
                    <a:gd name="connsiteX34" fmla="*/ 624742 w 679556"/>
                    <a:gd name="connsiteY34" fmla="*/ 293305 h 679550"/>
                    <a:gd name="connsiteX35" fmla="*/ 624742 w 679556"/>
                    <a:gd name="connsiteY35" fmla="*/ 293307 h 679550"/>
                    <a:gd name="connsiteX36" fmla="*/ 650398 w 679556"/>
                    <a:gd name="connsiteY36" fmla="*/ 293307 h 679550"/>
                    <a:gd name="connsiteX37" fmla="*/ 679556 w 679556"/>
                    <a:gd name="connsiteY37" fmla="*/ 322466 h 679550"/>
                    <a:gd name="connsiteX38" fmla="*/ 679556 w 679556"/>
                    <a:gd name="connsiteY38" fmla="*/ 357084 h 679550"/>
                    <a:gd name="connsiteX39" fmla="*/ 650398 w 679556"/>
                    <a:gd name="connsiteY39" fmla="*/ 386244 h 679550"/>
                    <a:gd name="connsiteX40" fmla="*/ 624742 w 679556"/>
                    <a:gd name="connsiteY40" fmla="*/ 386244 h 679550"/>
                    <a:gd name="connsiteX41" fmla="*/ 624742 w 679556"/>
                    <a:gd name="connsiteY41" fmla="*/ 386248 h 679550"/>
                    <a:gd name="connsiteX42" fmla="*/ 614231 w 679556"/>
                    <a:gd name="connsiteY42" fmla="*/ 428845 h 679550"/>
                    <a:gd name="connsiteX43" fmla="*/ 614188 w 679556"/>
                    <a:gd name="connsiteY43" fmla="*/ 428974 h 679550"/>
                    <a:gd name="connsiteX44" fmla="*/ 614188 w 679556"/>
                    <a:gd name="connsiteY44" fmla="*/ 428977 h 679550"/>
                    <a:gd name="connsiteX45" fmla="*/ 609850 w 679556"/>
                    <a:gd name="connsiteY45" fmla="*/ 442044 h 679550"/>
                    <a:gd name="connsiteX46" fmla="*/ 632016 w 679556"/>
                    <a:gd name="connsiteY46" fmla="*/ 454842 h 679550"/>
                    <a:gd name="connsiteX47" fmla="*/ 645887 w 679556"/>
                    <a:gd name="connsiteY47" fmla="*/ 476603 h 679550"/>
                    <a:gd name="connsiteX48" fmla="*/ 646381 w 679556"/>
                    <a:gd name="connsiteY48" fmla="*/ 483697 h 679550"/>
                    <a:gd name="connsiteX49" fmla="*/ 642691 w 679556"/>
                    <a:gd name="connsiteY49" fmla="*/ 494673 h 679550"/>
                    <a:gd name="connsiteX50" fmla="*/ 625382 w 679556"/>
                    <a:gd name="connsiteY50" fmla="*/ 524654 h 679550"/>
                    <a:gd name="connsiteX51" fmla="*/ 607675 w 679556"/>
                    <a:gd name="connsiteY51" fmla="*/ 538238 h 679550"/>
                    <a:gd name="connsiteX52" fmla="*/ 585548 w 679556"/>
                    <a:gd name="connsiteY52" fmla="*/ 535327 h 679550"/>
                    <a:gd name="connsiteX53" fmla="*/ 562447 w 679556"/>
                    <a:gd name="connsiteY53" fmla="*/ 521990 h 679550"/>
                    <a:gd name="connsiteX54" fmla="*/ 551293 w 679556"/>
                    <a:gd name="connsiteY54" fmla="*/ 535198 h 679550"/>
                    <a:gd name="connsiteX55" fmla="*/ 521993 w 679556"/>
                    <a:gd name="connsiteY55" fmla="*/ 562443 h 679550"/>
                    <a:gd name="connsiteX56" fmla="*/ 535332 w 679556"/>
                    <a:gd name="connsiteY56" fmla="*/ 585544 h 679550"/>
                    <a:gd name="connsiteX57" fmla="*/ 538946 w 679556"/>
                    <a:gd name="connsiteY57" fmla="*/ 597617 h 679550"/>
                    <a:gd name="connsiteX58" fmla="*/ 538772 w 679556"/>
                    <a:gd name="connsiteY58" fmla="*/ 600120 h 679550"/>
                    <a:gd name="connsiteX59" fmla="*/ 532533 w 679556"/>
                    <a:gd name="connsiteY59" fmla="*/ 618431 h 679550"/>
                    <a:gd name="connsiteX60" fmla="*/ 524660 w 679556"/>
                    <a:gd name="connsiteY60" fmla="*/ 625372 h 679550"/>
                    <a:gd name="connsiteX61" fmla="*/ 524659 w 679556"/>
                    <a:gd name="connsiteY61" fmla="*/ 625375 h 679550"/>
                    <a:gd name="connsiteX62" fmla="*/ 524659 w 679556"/>
                    <a:gd name="connsiteY62" fmla="*/ 625376 h 679550"/>
                    <a:gd name="connsiteX63" fmla="*/ 494678 w 679556"/>
                    <a:gd name="connsiteY63" fmla="*/ 642686 h 679550"/>
                    <a:gd name="connsiteX64" fmla="*/ 454847 w 679556"/>
                    <a:gd name="connsiteY64" fmla="*/ 632011 h 679550"/>
                    <a:gd name="connsiteX65" fmla="*/ 442049 w 679556"/>
                    <a:gd name="connsiteY65" fmla="*/ 609844 h 679550"/>
                    <a:gd name="connsiteX66" fmla="*/ 437620 w 679556"/>
                    <a:gd name="connsiteY66" fmla="*/ 611314 h 679550"/>
                    <a:gd name="connsiteX67" fmla="*/ 386248 w 679556"/>
                    <a:gd name="connsiteY67" fmla="*/ 624736 h 679550"/>
                    <a:gd name="connsiteX68" fmla="*/ 386248 w 679556"/>
                    <a:gd name="connsiteY68" fmla="*/ 650393 h 679550"/>
                    <a:gd name="connsiteX69" fmla="*/ 357091 w 679556"/>
                    <a:gd name="connsiteY69" fmla="*/ 679550 h 679550"/>
                    <a:gd name="connsiteX70" fmla="*/ 357088 w 679556"/>
                    <a:gd name="connsiteY70" fmla="*/ 679550 h 679550"/>
                    <a:gd name="connsiteX71" fmla="*/ 339921 w 679556"/>
                    <a:gd name="connsiteY71" fmla="*/ 679550 h 679550"/>
                    <a:gd name="connsiteX72" fmla="*/ 322469 w 679556"/>
                    <a:gd name="connsiteY72" fmla="*/ 679550 h 679550"/>
                    <a:gd name="connsiteX73" fmla="*/ 293310 w 679556"/>
                    <a:gd name="connsiteY73" fmla="*/ 650393 h 679550"/>
                    <a:gd name="connsiteX74" fmla="*/ 293310 w 679556"/>
                    <a:gd name="connsiteY74" fmla="*/ 624736 h 679550"/>
                    <a:gd name="connsiteX75" fmla="*/ 237512 w 679556"/>
                    <a:gd name="connsiteY75" fmla="*/ 609844 h 679550"/>
                    <a:gd name="connsiteX76" fmla="*/ 224714 w 679556"/>
                    <a:gd name="connsiteY76" fmla="*/ 632011 h 679550"/>
                    <a:gd name="connsiteX77" fmla="*/ 221806 w 679556"/>
                    <a:gd name="connsiteY77" fmla="*/ 635310 h 679550"/>
                    <a:gd name="connsiteX78" fmla="*/ 184879 w 679556"/>
                    <a:gd name="connsiteY78" fmla="*/ 642686 h 679550"/>
                    <a:gd name="connsiteX79" fmla="*/ 154900 w 679556"/>
                    <a:gd name="connsiteY79" fmla="*/ 625376 h 679550"/>
                    <a:gd name="connsiteX80" fmla="*/ 147027 w 679556"/>
                    <a:gd name="connsiteY80" fmla="*/ 618431 h 679550"/>
                    <a:gd name="connsiteX81" fmla="*/ 142845 w 679556"/>
                    <a:gd name="connsiteY81" fmla="*/ 610807 h 679550"/>
                    <a:gd name="connsiteX82" fmla="*/ 142842 w 679556"/>
                    <a:gd name="connsiteY82" fmla="*/ 610801 h 679550"/>
                    <a:gd name="connsiteX83" fmla="*/ 142842 w 679556"/>
                    <a:gd name="connsiteY83" fmla="*/ 610798 h 679550"/>
                    <a:gd name="connsiteX84" fmla="*/ 142833 w 679556"/>
                    <a:gd name="connsiteY84" fmla="*/ 610782 h 679550"/>
                    <a:gd name="connsiteX85" fmla="*/ 140787 w 679556"/>
                    <a:gd name="connsiteY85" fmla="*/ 600122 h 679550"/>
                    <a:gd name="connsiteX86" fmla="*/ 140612 w 679556"/>
                    <a:gd name="connsiteY86" fmla="*/ 597619 h 679550"/>
                    <a:gd name="connsiteX87" fmla="*/ 144227 w 679556"/>
                    <a:gd name="connsiteY87" fmla="*/ 585544 h 679550"/>
                    <a:gd name="connsiteX88" fmla="*/ 157564 w 679556"/>
                    <a:gd name="connsiteY88" fmla="*/ 562443 h 679550"/>
                    <a:gd name="connsiteX89" fmla="*/ 117112 w 679556"/>
                    <a:gd name="connsiteY89" fmla="*/ 521990 h 679550"/>
                    <a:gd name="connsiteX90" fmla="*/ 94010 w 679556"/>
                    <a:gd name="connsiteY90" fmla="*/ 535327 h 679550"/>
                    <a:gd name="connsiteX91" fmla="*/ 60071 w 679556"/>
                    <a:gd name="connsiteY91" fmla="*/ 531336 h 679550"/>
                    <a:gd name="connsiteX92" fmla="*/ 54176 w 679556"/>
                    <a:gd name="connsiteY92" fmla="*/ 524654 h 679550"/>
                    <a:gd name="connsiteX93" fmla="*/ 36868 w 679556"/>
                    <a:gd name="connsiteY93" fmla="*/ 494673 h 679550"/>
                    <a:gd name="connsiteX94" fmla="*/ 47540 w 679556"/>
                    <a:gd name="connsiteY94" fmla="*/ 454842 h 679550"/>
                    <a:gd name="connsiteX95" fmla="*/ 69708 w 679556"/>
                    <a:gd name="connsiteY95" fmla="*/ 442044 h 679550"/>
                    <a:gd name="connsiteX96" fmla="*/ 65387 w 679556"/>
                    <a:gd name="connsiteY96" fmla="*/ 429024 h 679550"/>
                    <a:gd name="connsiteX97" fmla="*/ 65387 w 679556"/>
                    <a:gd name="connsiteY97" fmla="*/ 429019 h 679550"/>
                    <a:gd name="connsiteX98" fmla="*/ 54816 w 679556"/>
                    <a:gd name="connsiteY98" fmla="*/ 386244 h 679550"/>
                    <a:gd name="connsiteX99" fmla="*/ 29159 w 679556"/>
                    <a:gd name="connsiteY99" fmla="*/ 386244 h 679550"/>
                    <a:gd name="connsiteX100" fmla="*/ 0 w 679556"/>
                    <a:gd name="connsiteY100" fmla="*/ 357084 h 679550"/>
                    <a:gd name="connsiteX101" fmla="*/ 0 w 679556"/>
                    <a:gd name="connsiteY101" fmla="*/ 322466 h 679550"/>
                    <a:gd name="connsiteX102" fmla="*/ 29159 w 679556"/>
                    <a:gd name="connsiteY102" fmla="*/ 293307 h 679550"/>
                    <a:gd name="connsiteX103" fmla="*/ 54816 w 679556"/>
                    <a:gd name="connsiteY103" fmla="*/ 293307 h 679550"/>
                    <a:gd name="connsiteX104" fmla="*/ 65387 w 679556"/>
                    <a:gd name="connsiteY104" fmla="*/ 250533 h 679550"/>
                    <a:gd name="connsiteX105" fmla="*/ 65387 w 679556"/>
                    <a:gd name="connsiteY105" fmla="*/ 250528 h 679550"/>
                    <a:gd name="connsiteX106" fmla="*/ 69708 w 679556"/>
                    <a:gd name="connsiteY106" fmla="*/ 237509 h 679550"/>
                    <a:gd name="connsiteX107" fmla="*/ 47540 w 679556"/>
                    <a:gd name="connsiteY107" fmla="*/ 224713 h 679550"/>
                    <a:gd name="connsiteX108" fmla="*/ 36868 w 679556"/>
                    <a:gd name="connsiteY108" fmla="*/ 184879 h 679550"/>
                    <a:gd name="connsiteX109" fmla="*/ 54176 w 679556"/>
                    <a:gd name="connsiteY109" fmla="*/ 154900 h 679550"/>
                    <a:gd name="connsiteX110" fmla="*/ 60468 w 679556"/>
                    <a:gd name="connsiteY110" fmla="*/ 147765 h 679550"/>
                    <a:gd name="connsiteX111" fmla="*/ 94010 w 679556"/>
                    <a:gd name="connsiteY111" fmla="*/ 144225 h 679550"/>
                    <a:gd name="connsiteX112" fmla="*/ 117112 w 679556"/>
                    <a:gd name="connsiteY112" fmla="*/ 157562 h 679550"/>
                    <a:gd name="connsiteX113" fmla="*/ 157564 w 679556"/>
                    <a:gd name="connsiteY113" fmla="*/ 117110 h 679550"/>
                    <a:gd name="connsiteX114" fmla="*/ 144227 w 679556"/>
                    <a:gd name="connsiteY114" fmla="*/ 94008 h 679550"/>
                    <a:gd name="connsiteX115" fmla="*/ 140612 w 679556"/>
                    <a:gd name="connsiteY115" fmla="*/ 81933 h 679550"/>
                    <a:gd name="connsiteX116" fmla="*/ 140787 w 679556"/>
                    <a:gd name="connsiteY116" fmla="*/ 79430 h 679550"/>
                    <a:gd name="connsiteX117" fmla="*/ 142833 w 679556"/>
                    <a:gd name="connsiteY117" fmla="*/ 68770 h 679550"/>
                    <a:gd name="connsiteX118" fmla="*/ 142842 w 679556"/>
                    <a:gd name="connsiteY118" fmla="*/ 68754 h 679550"/>
                    <a:gd name="connsiteX119" fmla="*/ 142842 w 679556"/>
                    <a:gd name="connsiteY119" fmla="*/ 68752 h 679550"/>
                    <a:gd name="connsiteX120" fmla="*/ 142845 w 679556"/>
                    <a:gd name="connsiteY120" fmla="*/ 68743 h 679550"/>
                    <a:gd name="connsiteX121" fmla="*/ 147027 w 679556"/>
                    <a:gd name="connsiteY121" fmla="*/ 61120 h 679550"/>
                    <a:gd name="connsiteX122" fmla="*/ 154900 w 679556"/>
                    <a:gd name="connsiteY122" fmla="*/ 54176 h 679550"/>
                    <a:gd name="connsiteX123" fmla="*/ 184879 w 679556"/>
                    <a:gd name="connsiteY123" fmla="*/ 36868 h 679550"/>
                    <a:gd name="connsiteX124" fmla="*/ 219900 w 679556"/>
                    <a:gd name="connsiteY124" fmla="*/ 42083 h 679550"/>
                    <a:gd name="connsiteX125" fmla="*/ 224714 w 679556"/>
                    <a:gd name="connsiteY125" fmla="*/ 47540 h 679550"/>
                    <a:gd name="connsiteX126" fmla="*/ 237512 w 679556"/>
                    <a:gd name="connsiteY126" fmla="*/ 69706 h 679550"/>
                    <a:gd name="connsiteX127" fmla="*/ 293310 w 679556"/>
                    <a:gd name="connsiteY127" fmla="*/ 54814 h 679550"/>
                    <a:gd name="connsiteX128" fmla="*/ 293310 w 679556"/>
                    <a:gd name="connsiteY128" fmla="*/ 29159 h 679550"/>
                    <a:gd name="connsiteX129" fmla="*/ 322469 w 679556"/>
                    <a:gd name="connsiteY129" fmla="*/ 0 h 6795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</a:cxnLst>
                  <a:rect l="l" t="t" r="r" b="b"/>
                  <a:pathLst>
                    <a:path w="679556" h="679550">
                      <a:moveTo>
                        <a:pt x="339778" y="120574"/>
                      </a:moveTo>
                      <a:cubicBezTo>
                        <a:pt x="218717" y="120574"/>
                        <a:pt x="120577" y="218714"/>
                        <a:pt x="120577" y="339775"/>
                      </a:cubicBezTo>
                      <a:cubicBezTo>
                        <a:pt x="120577" y="460836"/>
                        <a:pt x="218717" y="558976"/>
                        <a:pt x="339778" y="558976"/>
                      </a:cubicBezTo>
                      <a:cubicBezTo>
                        <a:pt x="460839" y="558976"/>
                        <a:pt x="558979" y="460836"/>
                        <a:pt x="558979" y="339775"/>
                      </a:cubicBezTo>
                      <a:cubicBezTo>
                        <a:pt x="558979" y="218714"/>
                        <a:pt x="460839" y="120574"/>
                        <a:pt x="339778" y="120574"/>
                      </a:cubicBezTo>
                      <a:close/>
                      <a:moveTo>
                        <a:pt x="322469" y="0"/>
                      </a:moveTo>
                      <a:lnTo>
                        <a:pt x="339921" y="0"/>
                      </a:lnTo>
                      <a:lnTo>
                        <a:pt x="357088" y="0"/>
                      </a:lnTo>
                      <a:lnTo>
                        <a:pt x="357091" y="0"/>
                      </a:lnTo>
                      <a:cubicBezTo>
                        <a:pt x="373194" y="0"/>
                        <a:pt x="386248" y="13056"/>
                        <a:pt x="386248" y="29159"/>
                      </a:cubicBezTo>
                      <a:lnTo>
                        <a:pt x="386248" y="54814"/>
                      </a:lnTo>
                      <a:cubicBezTo>
                        <a:pt x="403981" y="57357"/>
                        <a:pt x="421130" y="61795"/>
                        <a:pt x="437409" y="68168"/>
                      </a:cubicBezTo>
                      <a:lnTo>
                        <a:pt x="442049" y="69706"/>
                      </a:lnTo>
                      <a:lnTo>
                        <a:pt x="454847" y="47540"/>
                      </a:lnTo>
                      <a:cubicBezTo>
                        <a:pt x="462899" y="33593"/>
                        <a:pt x="480732" y="28814"/>
                        <a:pt x="494678" y="36868"/>
                      </a:cubicBezTo>
                      <a:lnTo>
                        <a:pt x="524659" y="54176"/>
                      </a:lnTo>
                      <a:cubicBezTo>
                        <a:pt x="524659" y="54176"/>
                        <a:pt x="524659" y="54176"/>
                        <a:pt x="524659" y="54177"/>
                      </a:cubicBezTo>
                      <a:lnTo>
                        <a:pt x="524660" y="54178"/>
                      </a:lnTo>
                      <a:cubicBezTo>
                        <a:pt x="527829" y="56007"/>
                        <a:pt x="530522" y="58337"/>
                        <a:pt x="532533" y="61120"/>
                      </a:cubicBezTo>
                      <a:cubicBezTo>
                        <a:pt x="536944" y="66224"/>
                        <a:pt x="539237" y="72765"/>
                        <a:pt x="538772" y="79433"/>
                      </a:cubicBezTo>
                      <a:cubicBezTo>
                        <a:pt x="539180" y="80263"/>
                        <a:pt x="539155" y="81103"/>
                        <a:pt x="538946" y="81935"/>
                      </a:cubicBezTo>
                      <a:cubicBezTo>
                        <a:pt x="538781" y="86073"/>
                        <a:pt x="537538" y="90187"/>
                        <a:pt x="535332" y="94008"/>
                      </a:cubicBezTo>
                      <a:lnTo>
                        <a:pt x="521993" y="117110"/>
                      </a:lnTo>
                      <a:cubicBezTo>
                        <a:pt x="537685" y="128255"/>
                        <a:pt x="551303" y="141872"/>
                        <a:pt x="562447" y="157562"/>
                      </a:cubicBezTo>
                      <a:lnTo>
                        <a:pt x="585548" y="144226"/>
                      </a:lnTo>
                      <a:cubicBezTo>
                        <a:pt x="589036" y="142212"/>
                        <a:pt x="592765" y="141001"/>
                        <a:pt x="596524" y="140535"/>
                      </a:cubicBezTo>
                      <a:cubicBezTo>
                        <a:pt x="607799" y="139136"/>
                        <a:pt x="619342" y="144440"/>
                        <a:pt x="625382" y="154900"/>
                      </a:cubicBezTo>
                      <a:lnTo>
                        <a:pt x="642691" y="184879"/>
                      </a:lnTo>
                      <a:cubicBezTo>
                        <a:pt x="644704" y="188365"/>
                        <a:pt x="645915" y="192096"/>
                        <a:pt x="646381" y="195854"/>
                      </a:cubicBezTo>
                      <a:cubicBezTo>
                        <a:pt x="646678" y="198247"/>
                        <a:pt x="646674" y="200652"/>
                        <a:pt x="645887" y="202951"/>
                      </a:cubicBezTo>
                      <a:cubicBezTo>
                        <a:pt x="645298" y="211781"/>
                        <a:pt x="640260" y="219952"/>
                        <a:pt x="632016" y="224713"/>
                      </a:cubicBezTo>
                      <a:lnTo>
                        <a:pt x="609850" y="237509"/>
                      </a:lnTo>
                      <a:lnTo>
                        <a:pt x="614188" y="250576"/>
                      </a:lnTo>
                      <a:lnTo>
                        <a:pt x="614231" y="250706"/>
                      </a:lnTo>
                      <a:cubicBezTo>
                        <a:pt x="619231" y="264342"/>
                        <a:pt x="622638" y="278622"/>
                        <a:pt x="624742" y="293305"/>
                      </a:cubicBezTo>
                      <a:cubicBezTo>
                        <a:pt x="624742" y="293305"/>
                        <a:pt x="624742" y="293307"/>
                        <a:pt x="624742" y="293307"/>
                      </a:cubicBezTo>
                      <a:lnTo>
                        <a:pt x="650398" y="293307"/>
                      </a:lnTo>
                      <a:cubicBezTo>
                        <a:pt x="666501" y="293307"/>
                        <a:pt x="679556" y="306362"/>
                        <a:pt x="679556" y="322466"/>
                      </a:cubicBezTo>
                      <a:lnTo>
                        <a:pt x="679556" y="357084"/>
                      </a:lnTo>
                      <a:cubicBezTo>
                        <a:pt x="679556" y="373191"/>
                        <a:pt x="666501" y="386244"/>
                        <a:pt x="650398" y="386244"/>
                      </a:cubicBezTo>
                      <a:lnTo>
                        <a:pt x="624742" y="386244"/>
                      </a:lnTo>
                      <a:cubicBezTo>
                        <a:pt x="624742" y="386245"/>
                        <a:pt x="624742" y="386245"/>
                        <a:pt x="624742" y="386248"/>
                      </a:cubicBezTo>
                      <a:cubicBezTo>
                        <a:pt x="622638" y="400931"/>
                        <a:pt x="619231" y="415211"/>
                        <a:pt x="614231" y="428845"/>
                      </a:cubicBezTo>
                      <a:lnTo>
                        <a:pt x="614188" y="428974"/>
                      </a:lnTo>
                      <a:lnTo>
                        <a:pt x="614188" y="428977"/>
                      </a:lnTo>
                      <a:lnTo>
                        <a:pt x="609850" y="442044"/>
                      </a:lnTo>
                      <a:lnTo>
                        <a:pt x="632016" y="454842"/>
                      </a:lnTo>
                      <a:cubicBezTo>
                        <a:pt x="640260" y="459599"/>
                        <a:pt x="645298" y="467772"/>
                        <a:pt x="645887" y="476603"/>
                      </a:cubicBezTo>
                      <a:cubicBezTo>
                        <a:pt x="646674" y="478903"/>
                        <a:pt x="646678" y="481304"/>
                        <a:pt x="646381" y="483697"/>
                      </a:cubicBezTo>
                      <a:cubicBezTo>
                        <a:pt x="645915" y="487457"/>
                        <a:pt x="644704" y="491186"/>
                        <a:pt x="642691" y="494673"/>
                      </a:cubicBezTo>
                      <a:lnTo>
                        <a:pt x="625382" y="524654"/>
                      </a:lnTo>
                      <a:cubicBezTo>
                        <a:pt x="621356" y="531627"/>
                        <a:pt x="614885" y="536308"/>
                        <a:pt x="607675" y="538238"/>
                      </a:cubicBezTo>
                      <a:cubicBezTo>
                        <a:pt x="600468" y="540173"/>
                        <a:pt x="592524" y="539354"/>
                        <a:pt x="585548" y="535327"/>
                      </a:cubicBezTo>
                      <a:lnTo>
                        <a:pt x="562447" y="521990"/>
                      </a:lnTo>
                      <a:lnTo>
                        <a:pt x="551293" y="535198"/>
                      </a:lnTo>
                      <a:cubicBezTo>
                        <a:pt x="542921" y="545653"/>
                        <a:pt x="532967" y="554650"/>
                        <a:pt x="521993" y="562443"/>
                      </a:cubicBezTo>
                      <a:lnTo>
                        <a:pt x="535332" y="585544"/>
                      </a:lnTo>
                      <a:cubicBezTo>
                        <a:pt x="537538" y="589365"/>
                        <a:pt x="538781" y="593477"/>
                        <a:pt x="538946" y="597617"/>
                      </a:cubicBezTo>
                      <a:cubicBezTo>
                        <a:pt x="539155" y="598447"/>
                        <a:pt x="539180" y="599289"/>
                        <a:pt x="538772" y="600120"/>
                      </a:cubicBezTo>
                      <a:cubicBezTo>
                        <a:pt x="539237" y="606785"/>
                        <a:pt x="536944" y="613326"/>
                        <a:pt x="532533" y="618431"/>
                      </a:cubicBezTo>
                      <a:cubicBezTo>
                        <a:pt x="530522" y="621213"/>
                        <a:pt x="527829" y="623545"/>
                        <a:pt x="524660" y="625372"/>
                      </a:cubicBezTo>
                      <a:lnTo>
                        <a:pt x="524659" y="625375"/>
                      </a:lnTo>
                      <a:lnTo>
                        <a:pt x="524659" y="625376"/>
                      </a:lnTo>
                      <a:lnTo>
                        <a:pt x="494678" y="642686"/>
                      </a:lnTo>
                      <a:cubicBezTo>
                        <a:pt x="480732" y="650737"/>
                        <a:pt x="462899" y="645957"/>
                        <a:pt x="454847" y="632011"/>
                      </a:cubicBezTo>
                      <a:lnTo>
                        <a:pt x="442049" y="609844"/>
                      </a:lnTo>
                      <a:lnTo>
                        <a:pt x="437620" y="611314"/>
                      </a:lnTo>
                      <a:cubicBezTo>
                        <a:pt x="421276" y="617719"/>
                        <a:pt x="404057" y="622185"/>
                        <a:pt x="386248" y="624736"/>
                      </a:cubicBezTo>
                      <a:lnTo>
                        <a:pt x="386248" y="650393"/>
                      </a:lnTo>
                      <a:cubicBezTo>
                        <a:pt x="386248" y="666495"/>
                        <a:pt x="373194" y="679550"/>
                        <a:pt x="357091" y="679550"/>
                      </a:cubicBezTo>
                      <a:lnTo>
                        <a:pt x="357088" y="679550"/>
                      </a:lnTo>
                      <a:lnTo>
                        <a:pt x="339921" y="679550"/>
                      </a:lnTo>
                      <a:lnTo>
                        <a:pt x="322469" y="679550"/>
                      </a:lnTo>
                      <a:cubicBezTo>
                        <a:pt x="306365" y="679550"/>
                        <a:pt x="293310" y="666495"/>
                        <a:pt x="293310" y="650393"/>
                      </a:cubicBezTo>
                      <a:lnTo>
                        <a:pt x="293310" y="624736"/>
                      </a:lnTo>
                      <a:cubicBezTo>
                        <a:pt x="273925" y="621958"/>
                        <a:pt x="255238" y="616914"/>
                        <a:pt x="237512" y="609844"/>
                      </a:cubicBezTo>
                      <a:lnTo>
                        <a:pt x="224714" y="632011"/>
                      </a:lnTo>
                      <a:cubicBezTo>
                        <a:pt x="223967" y="633305"/>
                        <a:pt x="223137" y="634520"/>
                        <a:pt x="221806" y="635310"/>
                      </a:cubicBezTo>
                      <a:cubicBezTo>
                        <a:pt x="213388" y="646735"/>
                        <a:pt x="197536" y="649991"/>
                        <a:pt x="184879" y="642686"/>
                      </a:cubicBezTo>
                      <a:lnTo>
                        <a:pt x="154900" y="625376"/>
                      </a:lnTo>
                      <a:cubicBezTo>
                        <a:pt x="151732" y="623547"/>
                        <a:pt x="149038" y="621213"/>
                        <a:pt x="147027" y="618431"/>
                      </a:cubicBezTo>
                      <a:cubicBezTo>
                        <a:pt x="144997" y="616252"/>
                        <a:pt x="143502" y="613692"/>
                        <a:pt x="142845" y="610807"/>
                      </a:cubicBezTo>
                      <a:cubicBezTo>
                        <a:pt x="142843" y="610805"/>
                        <a:pt x="142842" y="610801"/>
                        <a:pt x="142842" y="610801"/>
                      </a:cubicBezTo>
                      <a:lnTo>
                        <a:pt x="142842" y="610798"/>
                      </a:lnTo>
                      <a:lnTo>
                        <a:pt x="142833" y="610782"/>
                      </a:lnTo>
                      <a:cubicBezTo>
                        <a:pt x="141034" y="607517"/>
                        <a:pt x="140318" y="603839"/>
                        <a:pt x="140787" y="600122"/>
                      </a:cubicBezTo>
                      <a:cubicBezTo>
                        <a:pt x="140379" y="599290"/>
                        <a:pt x="140403" y="598449"/>
                        <a:pt x="140612" y="597619"/>
                      </a:cubicBezTo>
                      <a:cubicBezTo>
                        <a:pt x="140778" y="593480"/>
                        <a:pt x="142020" y="589365"/>
                        <a:pt x="144227" y="585544"/>
                      </a:cubicBezTo>
                      <a:lnTo>
                        <a:pt x="157564" y="562443"/>
                      </a:lnTo>
                      <a:cubicBezTo>
                        <a:pt x="141874" y="551298"/>
                        <a:pt x="128253" y="537681"/>
                        <a:pt x="117112" y="521990"/>
                      </a:cubicBezTo>
                      <a:lnTo>
                        <a:pt x="94010" y="535327"/>
                      </a:lnTo>
                      <a:cubicBezTo>
                        <a:pt x="82736" y="541833"/>
                        <a:pt x="68928" y="539962"/>
                        <a:pt x="60071" y="531336"/>
                      </a:cubicBezTo>
                      <a:lnTo>
                        <a:pt x="54176" y="524654"/>
                      </a:lnTo>
                      <a:lnTo>
                        <a:pt x="36868" y="494673"/>
                      </a:lnTo>
                      <a:cubicBezTo>
                        <a:pt x="28815" y="480726"/>
                        <a:pt x="33593" y="462894"/>
                        <a:pt x="47540" y="454842"/>
                      </a:cubicBezTo>
                      <a:lnTo>
                        <a:pt x="69708" y="442044"/>
                      </a:lnTo>
                      <a:lnTo>
                        <a:pt x="65387" y="429024"/>
                      </a:lnTo>
                      <a:lnTo>
                        <a:pt x="65387" y="429019"/>
                      </a:lnTo>
                      <a:cubicBezTo>
                        <a:pt x="60353" y="415332"/>
                        <a:pt x="56930" y="400990"/>
                        <a:pt x="54816" y="386244"/>
                      </a:cubicBezTo>
                      <a:lnTo>
                        <a:pt x="29159" y="386244"/>
                      </a:lnTo>
                      <a:cubicBezTo>
                        <a:pt x="13056" y="386244"/>
                        <a:pt x="0" y="373191"/>
                        <a:pt x="0" y="357084"/>
                      </a:cubicBezTo>
                      <a:lnTo>
                        <a:pt x="0" y="322466"/>
                      </a:lnTo>
                      <a:cubicBezTo>
                        <a:pt x="0" y="306362"/>
                        <a:pt x="13056" y="293307"/>
                        <a:pt x="29159" y="293307"/>
                      </a:cubicBezTo>
                      <a:lnTo>
                        <a:pt x="54816" y="293307"/>
                      </a:lnTo>
                      <a:cubicBezTo>
                        <a:pt x="56930" y="278564"/>
                        <a:pt x="60353" y="264221"/>
                        <a:pt x="65387" y="250533"/>
                      </a:cubicBezTo>
                      <a:lnTo>
                        <a:pt x="65387" y="250528"/>
                      </a:lnTo>
                      <a:lnTo>
                        <a:pt x="69708" y="237509"/>
                      </a:lnTo>
                      <a:lnTo>
                        <a:pt x="47540" y="224713"/>
                      </a:lnTo>
                      <a:cubicBezTo>
                        <a:pt x="33593" y="216659"/>
                        <a:pt x="28815" y="198825"/>
                        <a:pt x="36868" y="184879"/>
                      </a:cubicBezTo>
                      <a:lnTo>
                        <a:pt x="54176" y="154900"/>
                      </a:lnTo>
                      <a:lnTo>
                        <a:pt x="60468" y="147765"/>
                      </a:lnTo>
                      <a:cubicBezTo>
                        <a:pt x="69378" y="139532"/>
                        <a:pt x="82922" y="137824"/>
                        <a:pt x="94010" y="144225"/>
                      </a:cubicBezTo>
                      <a:lnTo>
                        <a:pt x="117112" y="157562"/>
                      </a:lnTo>
                      <a:cubicBezTo>
                        <a:pt x="128253" y="141872"/>
                        <a:pt x="141874" y="128253"/>
                        <a:pt x="157564" y="117110"/>
                      </a:cubicBezTo>
                      <a:lnTo>
                        <a:pt x="144227" y="94008"/>
                      </a:lnTo>
                      <a:cubicBezTo>
                        <a:pt x="142020" y="90187"/>
                        <a:pt x="140778" y="86073"/>
                        <a:pt x="140612" y="81933"/>
                      </a:cubicBezTo>
                      <a:cubicBezTo>
                        <a:pt x="140403" y="81102"/>
                        <a:pt x="140379" y="80260"/>
                        <a:pt x="140787" y="79430"/>
                      </a:cubicBezTo>
                      <a:cubicBezTo>
                        <a:pt x="140318" y="75712"/>
                        <a:pt x="141034" y="72033"/>
                        <a:pt x="142833" y="68770"/>
                      </a:cubicBezTo>
                      <a:lnTo>
                        <a:pt x="142842" y="68754"/>
                      </a:lnTo>
                      <a:lnTo>
                        <a:pt x="142842" y="68752"/>
                      </a:lnTo>
                      <a:cubicBezTo>
                        <a:pt x="142842" y="68749"/>
                        <a:pt x="142843" y="68745"/>
                        <a:pt x="142845" y="68743"/>
                      </a:cubicBezTo>
                      <a:cubicBezTo>
                        <a:pt x="143502" y="65859"/>
                        <a:pt x="144997" y="63300"/>
                        <a:pt x="147027" y="61120"/>
                      </a:cubicBezTo>
                      <a:cubicBezTo>
                        <a:pt x="149038" y="58337"/>
                        <a:pt x="151732" y="56004"/>
                        <a:pt x="154900" y="54176"/>
                      </a:cubicBezTo>
                      <a:lnTo>
                        <a:pt x="184879" y="36868"/>
                      </a:lnTo>
                      <a:cubicBezTo>
                        <a:pt x="196655" y="30068"/>
                        <a:pt x="211199" y="32414"/>
                        <a:pt x="219900" y="42083"/>
                      </a:cubicBezTo>
                      <a:cubicBezTo>
                        <a:pt x="221966" y="43417"/>
                        <a:pt x="223458" y="45367"/>
                        <a:pt x="224714" y="47540"/>
                      </a:cubicBezTo>
                      <a:lnTo>
                        <a:pt x="237512" y="69706"/>
                      </a:lnTo>
                      <a:cubicBezTo>
                        <a:pt x="255238" y="62638"/>
                        <a:pt x="273925" y="57592"/>
                        <a:pt x="293310" y="54814"/>
                      </a:cubicBezTo>
                      <a:lnTo>
                        <a:pt x="293310" y="29159"/>
                      </a:lnTo>
                      <a:cubicBezTo>
                        <a:pt x="293310" y="13056"/>
                        <a:pt x="306365" y="0"/>
                        <a:pt x="322469" y="0"/>
                      </a:cubicBezTo>
                      <a:close/>
                    </a:path>
                  </a:pathLst>
                </a:custGeom>
                <a:noFill/>
                <a:ln w="9525"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 defTabSz="385730">
                    <a:defRPr/>
                  </a:pPr>
                  <a:endParaRPr lang="ko-KR" altLang="en-US" sz="760" dirty="0">
                    <a:solidFill>
                      <a:prstClr val="white"/>
                    </a:solidFill>
                    <a:latin typeface="+mn-ea"/>
                  </a:endParaRPr>
                </a:p>
              </p:txBody>
            </p:sp>
          </p:grpSp>
        </p:grpSp>
        <p:grpSp>
          <p:nvGrpSpPr>
            <p:cNvPr id="154" name="그룹 153"/>
            <p:cNvGrpSpPr/>
            <p:nvPr/>
          </p:nvGrpSpPr>
          <p:grpSpPr>
            <a:xfrm>
              <a:off x="3354474" y="3015966"/>
              <a:ext cx="864000" cy="864000"/>
              <a:chOff x="-1700886" y="3211576"/>
              <a:chExt cx="864000" cy="864000"/>
            </a:xfrm>
          </p:grpSpPr>
          <p:sp>
            <p:nvSpPr>
              <p:cNvPr id="155" name="타원 154"/>
              <p:cNvSpPr>
                <a:spLocks noChangeAspect="1"/>
              </p:cNvSpPr>
              <p:nvPr/>
            </p:nvSpPr>
            <p:spPr>
              <a:xfrm>
                <a:off x="-1700886" y="3211576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156" name="그림 155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582908" y="3296843"/>
                <a:ext cx="628045" cy="693466"/>
              </a:xfrm>
              <a:prstGeom prst="rect">
                <a:avLst/>
              </a:prstGeom>
            </p:spPr>
          </p:pic>
        </p:grpSp>
      </p:grpSp>
      <p:pic>
        <p:nvPicPr>
          <p:cNvPr id="162" name="그림 161">
            <a:extLst>
              <a:ext uri="{FF2B5EF4-FFF2-40B4-BE49-F238E27FC236}">
                <a16:creationId xmlns="" xmlns:a16="http://schemas.microsoft.com/office/drawing/2014/main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58</a:t>
            </a:fld>
            <a:endParaRPr lang="ko-KR" altLang="en-US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782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6" name="그림 805">
            <a:extLst>
              <a:ext uri="{FF2B5EF4-FFF2-40B4-BE49-F238E27FC236}">
                <a16:creationId xmlns="" xmlns:a16="http://schemas.microsoft.com/office/drawing/2014/main" id="{8A3AE592-5C33-444B-8AF0-620E4D7B2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84008"/>
            <a:ext cx="9906000" cy="3689985"/>
          </a:xfrm>
          <a:prstGeom prst="rect">
            <a:avLst/>
          </a:prstGeom>
        </p:spPr>
      </p:pic>
      <p:sp>
        <p:nvSpPr>
          <p:cNvPr id="802" name="TextBox 801">
            <a:extLst>
              <a:ext uri="{FF2B5EF4-FFF2-40B4-BE49-F238E27FC236}">
                <a16:creationId xmlns="" xmlns:a16="http://schemas.microsoft.com/office/drawing/2014/main" id="{F08D8ED8-FD69-4DFB-8086-1A393B8798F0}"/>
              </a:ext>
            </a:extLst>
          </p:cNvPr>
          <p:cNvSpPr txBox="1"/>
          <p:nvPr/>
        </p:nvSpPr>
        <p:spPr>
          <a:xfrm>
            <a:off x="493044" y="1920783"/>
            <a:ext cx="3818292" cy="299583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3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오픈소스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ko-KR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GIS</a:t>
            </a:r>
            <a:r>
              <a:rPr lang="ko-KR" altLang="en-US" sz="13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를 이용한 지도화</a:t>
            </a:r>
            <a:endParaRPr lang="en-US" altLang="ko-KR" sz="13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3" name="직사각형 802">
            <a:extLst>
              <a:ext uri="{FF2B5EF4-FFF2-40B4-BE49-F238E27FC236}">
                <a16:creationId xmlns="" xmlns:a16="http://schemas.microsoft.com/office/drawing/2014/main" id="{034A537F-D8C6-4D18-97F2-E484C441B50B}"/>
              </a:ext>
            </a:extLst>
          </p:cNvPr>
          <p:cNvSpPr/>
          <p:nvPr/>
        </p:nvSpPr>
        <p:spPr>
          <a:xfrm>
            <a:off x="4229100" y="3079331"/>
            <a:ext cx="454283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1)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개발학습곡선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2)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맑은 고딕"/>
              </a:rPr>
              <a:t>코딩 스타일 가이드라인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  <a:cs typeface="맑은 고딕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3</a:t>
            </a: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) Python </a:t>
            </a:r>
            <a:r>
              <a:rPr lang="ko-KR" altLang="en-US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실습</a:t>
            </a:r>
            <a:endParaRPr lang="en-US" altLang="ko-KR" sz="1400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4) </a:t>
            </a:r>
            <a:r>
              <a:rPr lang="en-US" altLang="ko-KR" sz="1400" spc="-24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PyQGIS</a:t>
            </a:r>
            <a:r>
              <a:rPr lang="en-US" altLang="ko-KR" sz="1400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1400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실습</a:t>
            </a:r>
          </a:p>
          <a:p>
            <a:pPr marR="4128" defTabSz="808998">
              <a:lnSpc>
                <a:spcPct val="15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endParaRPr lang="ko-KR" altLang="en-US" sz="1400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804" name="TextBox 803">
            <a:extLst>
              <a:ext uri="{FF2B5EF4-FFF2-40B4-BE49-F238E27FC236}">
                <a16:creationId xmlns="" xmlns:a16="http://schemas.microsoft.com/office/drawing/2014/main" id="{95FD39C6-7360-4610-96CC-95B464E0826E}"/>
              </a:ext>
            </a:extLst>
          </p:cNvPr>
          <p:cNvSpPr txBox="1"/>
          <p:nvPr/>
        </p:nvSpPr>
        <p:spPr>
          <a:xfrm>
            <a:off x="3876261" y="2604202"/>
            <a:ext cx="590881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부록</a:t>
            </a:r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: </a:t>
            </a:r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Python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및 </a:t>
            </a:r>
            <a:r>
              <a:rPr lang="en-US" altLang="ko-KR" sz="2800" b="1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PyQGIS</a:t>
            </a:r>
            <a:r>
              <a:rPr lang="en-US" altLang="ko-KR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시작하기</a:t>
            </a:r>
            <a:endParaRPr lang="ko-KR" altLang="en-US" sz="2800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7" name="그룹 6"/>
          <p:cNvGrpSpPr>
            <a:grpSpLocks noChangeAspect="1"/>
          </p:cNvGrpSpPr>
          <p:nvPr/>
        </p:nvGrpSpPr>
        <p:grpSpPr>
          <a:xfrm>
            <a:off x="8451351" y="414859"/>
            <a:ext cx="1004989" cy="1171372"/>
            <a:chOff x="8451351" y="414859"/>
            <a:chExt cx="1004989" cy="1171372"/>
          </a:xfrm>
        </p:grpSpPr>
        <p:grpSp>
          <p:nvGrpSpPr>
            <p:cNvPr id="789" name="그룹 788">
              <a:extLst>
                <a:ext uri="{FF2B5EF4-FFF2-40B4-BE49-F238E27FC236}">
                  <a16:creationId xmlns="" xmlns:a16="http://schemas.microsoft.com/office/drawing/2014/main" id="{3AADA746-FD6E-456D-82F9-B26BB830DBFF}"/>
                </a:ext>
              </a:extLst>
            </p:cNvPr>
            <p:cNvGrpSpPr/>
            <p:nvPr/>
          </p:nvGrpSpPr>
          <p:grpSpPr>
            <a:xfrm>
              <a:off x="8451351" y="414859"/>
              <a:ext cx="1004989" cy="1171372"/>
              <a:chOff x="1257507" y="3369277"/>
              <a:chExt cx="1142676" cy="1325504"/>
            </a:xfrm>
          </p:grpSpPr>
          <p:sp>
            <p:nvSpPr>
              <p:cNvPr id="790" name="육각형 789">
                <a:extLst>
                  <a:ext uri="{FF2B5EF4-FFF2-40B4-BE49-F238E27FC236}">
                    <a16:creationId xmlns="" xmlns:a16="http://schemas.microsoft.com/office/drawing/2014/main" id="{BC625597-8742-4CDF-B2B7-47B2F76B51F8}"/>
                  </a:ext>
                </a:extLst>
              </p:cNvPr>
              <p:cNvSpPr/>
              <p:nvPr/>
            </p:nvSpPr>
            <p:spPr>
              <a:xfrm rot="5400000">
                <a:off x="1166093" y="3460691"/>
                <a:ext cx="1325504" cy="1142676"/>
              </a:xfrm>
              <a:prstGeom prst="hexagon">
                <a:avLst/>
              </a:prstGeom>
              <a:solidFill>
                <a:srgbClr val="4C6DA5">
                  <a:alpha val="98000"/>
                </a:srgb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grpSp>
            <p:nvGrpSpPr>
              <p:cNvPr id="791" name="그룹 790">
                <a:extLst>
                  <a:ext uri="{FF2B5EF4-FFF2-40B4-BE49-F238E27FC236}">
                    <a16:creationId xmlns="" xmlns:a16="http://schemas.microsoft.com/office/drawing/2014/main" id="{7C1B0CDA-E51D-494F-B6D2-1A6970A73058}"/>
                  </a:ext>
                </a:extLst>
              </p:cNvPr>
              <p:cNvGrpSpPr/>
              <p:nvPr/>
            </p:nvGrpSpPr>
            <p:grpSpPr>
              <a:xfrm>
                <a:off x="1418272" y="3689916"/>
                <a:ext cx="654320" cy="630564"/>
                <a:chOff x="1177063" y="3396613"/>
                <a:chExt cx="1176665" cy="1133945"/>
              </a:xfrm>
            </p:grpSpPr>
            <p:grpSp>
              <p:nvGrpSpPr>
                <p:cNvPr id="792" name="그룹 791">
                  <a:extLst>
                    <a:ext uri="{FF2B5EF4-FFF2-40B4-BE49-F238E27FC236}">
                      <a16:creationId xmlns="" xmlns:a16="http://schemas.microsoft.com/office/drawing/2014/main" id="{EE76F0CB-858C-4959-8287-6B0FD42CA201}"/>
                    </a:ext>
                  </a:extLst>
                </p:cNvPr>
                <p:cNvGrpSpPr/>
                <p:nvPr/>
              </p:nvGrpSpPr>
              <p:grpSpPr>
                <a:xfrm>
                  <a:off x="1221138" y="3488656"/>
                  <a:ext cx="1132590" cy="1041902"/>
                  <a:chOff x="3844636" y="3877057"/>
                  <a:chExt cx="2219077" cy="2041392"/>
                </a:xfrm>
                <a:solidFill>
                  <a:schemeClr val="bg1"/>
                </a:solidFill>
              </p:grpSpPr>
              <p:sp>
                <p:nvSpPr>
                  <p:cNvPr id="798" name="직사각형 797">
                    <a:extLst>
                      <a:ext uri="{FF2B5EF4-FFF2-40B4-BE49-F238E27FC236}">
                        <a16:creationId xmlns="" xmlns:a16="http://schemas.microsoft.com/office/drawing/2014/main" id="{E6B5473A-EC4E-4D42-A7D9-A22021C492C5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9" name="직사각형 798">
                    <a:extLst>
                      <a:ext uri="{FF2B5EF4-FFF2-40B4-BE49-F238E27FC236}">
                        <a16:creationId xmlns="" xmlns:a16="http://schemas.microsoft.com/office/drawing/2014/main" id="{E3057C03-5923-4E79-A260-C40C91DCBF26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0" name="직사각형 799">
                    <a:extLst>
                      <a:ext uri="{FF2B5EF4-FFF2-40B4-BE49-F238E27FC236}">
                        <a16:creationId xmlns="" xmlns:a16="http://schemas.microsoft.com/office/drawing/2014/main" id="{103813E8-9FAB-4FE7-9F65-1605A53072B3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solidFill>
                    <a:schemeClr val="bg1">
                      <a:alpha val="4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801" name="직사각형 800">
                    <a:extLst>
                      <a:ext uri="{FF2B5EF4-FFF2-40B4-BE49-F238E27FC236}">
                        <a16:creationId xmlns="" xmlns:a16="http://schemas.microsoft.com/office/drawing/2014/main" id="{8AA42FF8-D826-4FD8-9DA1-B5EAC78A5E7B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  <p:grpSp>
              <p:nvGrpSpPr>
                <p:cNvPr id="793" name="그룹 792">
                  <a:extLst>
                    <a:ext uri="{FF2B5EF4-FFF2-40B4-BE49-F238E27FC236}">
                      <a16:creationId xmlns="" xmlns:a16="http://schemas.microsoft.com/office/drawing/2014/main" id="{952B602C-BEC1-491E-8638-CF3820160CB5}"/>
                    </a:ext>
                  </a:extLst>
                </p:cNvPr>
                <p:cNvGrpSpPr/>
                <p:nvPr/>
              </p:nvGrpSpPr>
              <p:grpSpPr>
                <a:xfrm>
                  <a:off x="1177063" y="3396613"/>
                  <a:ext cx="1132590" cy="1041902"/>
                  <a:chOff x="3844636" y="3877057"/>
                  <a:chExt cx="2219077" cy="2041392"/>
                </a:xfrm>
                <a:solidFill>
                  <a:srgbClr val="FFC000"/>
                </a:solidFill>
              </p:grpSpPr>
              <p:sp>
                <p:nvSpPr>
                  <p:cNvPr id="794" name="직사각형 793">
                    <a:extLst>
                      <a:ext uri="{FF2B5EF4-FFF2-40B4-BE49-F238E27FC236}">
                        <a16:creationId xmlns="" xmlns:a16="http://schemas.microsoft.com/office/drawing/2014/main" id="{4C405A84-C579-4694-B97D-CCBCA63D89F9}"/>
                      </a:ext>
                    </a:extLst>
                  </p:cNvPr>
                  <p:cNvSpPr/>
                  <p:nvPr/>
                </p:nvSpPr>
                <p:spPr>
                  <a:xfrm>
                    <a:off x="3844636" y="5334000"/>
                    <a:ext cx="415637" cy="584448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5" name="직사각형 794">
                    <a:extLst>
                      <a:ext uri="{FF2B5EF4-FFF2-40B4-BE49-F238E27FC236}">
                        <a16:creationId xmlns="" xmlns:a16="http://schemas.microsoft.com/office/drawing/2014/main" id="{1D814A8E-DA7B-4950-9111-9EB3C9F9B6DF}"/>
                      </a:ext>
                    </a:extLst>
                  </p:cNvPr>
                  <p:cNvSpPr/>
                  <p:nvPr/>
                </p:nvSpPr>
                <p:spPr>
                  <a:xfrm>
                    <a:off x="4445783" y="4626865"/>
                    <a:ext cx="415637" cy="1291584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6" name="직사각형 795">
                    <a:extLst>
                      <a:ext uri="{FF2B5EF4-FFF2-40B4-BE49-F238E27FC236}">
                        <a16:creationId xmlns="" xmlns:a16="http://schemas.microsoft.com/office/drawing/2014/main" id="{167DFA5E-8259-43A8-8F09-8EB8A75F672C}"/>
                      </a:ext>
                    </a:extLst>
                  </p:cNvPr>
                  <p:cNvSpPr/>
                  <p:nvPr/>
                </p:nvSpPr>
                <p:spPr>
                  <a:xfrm>
                    <a:off x="5046930" y="4849712"/>
                    <a:ext cx="415637" cy="1068736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  <p:sp>
                <p:nvSpPr>
                  <p:cNvPr id="797" name="직사각형 796">
                    <a:extLst>
                      <a:ext uri="{FF2B5EF4-FFF2-40B4-BE49-F238E27FC236}">
                        <a16:creationId xmlns="" xmlns:a16="http://schemas.microsoft.com/office/drawing/2014/main" id="{58FD79C0-E0BF-4C2C-97BB-858F1334B090}"/>
                      </a:ext>
                    </a:extLst>
                  </p:cNvPr>
                  <p:cNvSpPr/>
                  <p:nvPr/>
                </p:nvSpPr>
                <p:spPr>
                  <a:xfrm>
                    <a:off x="5648076" y="3877057"/>
                    <a:ext cx="415637" cy="2041392"/>
                  </a:xfrm>
                  <a:prstGeom prst="rect">
                    <a:avLst/>
                  </a:prstGeom>
                  <a:noFill/>
                  <a:ln>
                    <a:solidFill>
                      <a:schemeClr val="accent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463">
                      <a:latin typeface="+mn-ea"/>
                    </a:endParaRPr>
                  </a:p>
                </p:txBody>
              </p:sp>
            </p:grpSp>
          </p:grpSp>
        </p:grpSp>
        <p:grpSp>
          <p:nvGrpSpPr>
            <p:cNvPr id="5" name="그룹 4"/>
            <p:cNvGrpSpPr/>
            <p:nvPr/>
          </p:nvGrpSpPr>
          <p:grpSpPr>
            <a:xfrm>
              <a:off x="8521845" y="568545"/>
              <a:ext cx="864000" cy="864000"/>
              <a:chOff x="-1341516" y="2036792"/>
              <a:chExt cx="864000" cy="864000"/>
            </a:xfrm>
          </p:grpSpPr>
          <p:sp>
            <p:nvSpPr>
              <p:cNvPr id="3" name="타원 2"/>
              <p:cNvSpPr>
                <a:spLocks noChangeAspect="1"/>
              </p:cNvSpPr>
              <p:nvPr/>
            </p:nvSpPr>
            <p:spPr>
              <a:xfrm>
                <a:off x="-1341516" y="2036792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5" name="그림 24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1897" t="20781" r="61954" b="21117"/>
              <a:stretch/>
            </p:blipFill>
            <p:spPr>
              <a:xfrm>
                <a:off x="-1253227" y="2102675"/>
                <a:ext cx="687423" cy="732235"/>
              </a:xfrm>
              <a:prstGeom prst="rect">
                <a:avLst/>
              </a:prstGeom>
            </p:spPr>
          </p:pic>
        </p:grpSp>
      </p:grpSp>
      <p:grpSp>
        <p:nvGrpSpPr>
          <p:cNvPr id="8" name="그룹 7"/>
          <p:cNvGrpSpPr>
            <a:grpSpLocks noChangeAspect="1"/>
          </p:cNvGrpSpPr>
          <p:nvPr/>
        </p:nvGrpSpPr>
        <p:grpSpPr>
          <a:xfrm>
            <a:off x="1107287" y="4551109"/>
            <a:ext cx="1004989" cy="1165787"/>
            <a:chOff x="1107287" y="4551109"/>
            <a:chExt cx="1004989" cy="1165787"/>
          </a:xfrm>
        </p:grpSpPr>
        <p:grpSp>
          <p:nvGrpSpPr>
            <p:cNvPr id="785" name="그룹 784">
              <a:extLst>
                <a:ext uri="{FF2B5EF4-FFF2-40B4-BE49-F238E27FC236}">
                  <a16:creationId xmlns="" xmlns:a16="http://schemas.microsoft.com/office/drawing/2014/main" id="{4220BD71-5427-4357-A7FA-FFC936F66C7F}"/>
                </a:ext>
              </a:extLst>
            </p:cNvPr>
            <p:cNvGrpSpPr/>
            <p:nvPr/>
          </p:nvGrpSpPr>
          <p:grpSpPr>
            <a:xfrm>
              <a:off x="1107287" y="4551109"/>
              <a:ext cx="1004989" cy="1165787"/>
              <a:chOff x="2362127" y="1286339"/>
              <a:chExt cx="1142676" cy="1325504"/>
            </a:xfrm>
          </p:grpSpPr>
          <p:sp>
            <p:nvSpPr>
              <p:cNvPr id="786" name="육각형 785">
                <a:extLst>
                  <a:ext uri="{FF2B5EF4-FFF2-40B4-BE49-F238E27FC236}">
                    <a16:creationId xmlns="" xmlns:a16="http://schemas.microsoft.com/office/drawing/2014/main" id="{EBFA30E5-6AB9-439E-816A-BEF24F6E67C6}"/>
                  </a:ext>
                </a:extLst>
              </p:cNvPr>
              <p:cNvSpPr/>
              <p:nvPr/>
            </p:nvSpPr>
            <p:spPr>
              <a:xfrm rot="5400000">
                <a:off x="2270713" y="1377753"/>
                <a:ext cx="1325504" cy="1142676"/>
              </a:xfrm>
              <a:prstGeom prst="hexagon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 b="1">
                  <a:latin typeface="+mn-ea"/>
                </a:endParaRPr>
              </a:p>
            </p:txBody>
          </p:sp>
          <p:sp>
            <p:nvSpPr>
              <p:cNvPr id="787" name="타원 786">
                <a:extLst>
                  <a:ext uri="{FF2B5EF4-FFF2-40B4-BE49-F238E27FC236}">
                    <a16:creationId xmlns="" xmlns:a16="http://schemas.microsoft.com/office/drawing/2014/main" id="{B6869834-1F40-4403-91BD-CA7C7B427190}"/>
                  </a:ext>
                </a:extLst>
              </p:cNvPr>
              <p:cNvSpPr/>
              <p:nvPr/>
            </p:nvSpPr>
            <p:spPr>
              <a:xfrm>
                <a:off x="2698662" y="1743227"/>
                <a:ext cx="595970" cy="59597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  <p:sp>
            <p:nvSpPr>
              <p:cNvPr id="788" name="타원 227">
                <a:extLst>
                  <a:ext uri="{FF2B5EF4-FFF2-40B4-BE49-F238E27FC236}">
                    <a16:creationId xmlns="" xmlns:a16="http://schemas.microsoft.com/office/drawing/2014/main" id="{2DC576D4-E43B-4004-BD55-E9B71969F40D}"/>
                  </a:ext>
                </a:extLst>
              </p:cNvPr>
              <p:cNvSpPr/>
              <p:nvPr/>
            </p:nvSpPr>
            <p:spPr>
              <a:xfrm>
                <a:off x="2633424" y="1567565"/>
                <a:ext cx="613637" cy="651363"/>
              </a:xfrm>
              <a:custGeom>
                <a:avLst/>
                <a:gdLst/>
                <a:ahLst/>
                <a:cxnLst/>
                <a:rect l="l" t="t" r="r" b="b"/>
                <a:pathLst>
                  <a:path w="342163" h="363200">
                    <a:moveTo>
                      <a:pt x="266608" y="50100"/>
                    </a:moveTo>
                    <a:cubicBezTo>
                      <a:pt x="307427" y="77093"/>
                      <a:pt x="335578" y="121525"/>
                      <a:pt x="340796" y="172840"/>
                    </a:cubicBezTo>
                    <a:lnTo>
                      <a:pt x="201805" y="172840"/>
                    </a:lnTo>
                    <a:close/>
                    <a:moveTo>
                      <a:pt x="166688" y="21058"/>
                    </a:moveTo>
                    <a:lnTo>
                      <a:pt x="166688" y="196314"/>
                    </a:lnTo>
                    <a:lnTo>
                      <a:pt x="168703" y="196314"/>
                    </a:lnTo>
                    <a:lnTo>
                      <a:pt x="187148" y="196314"/>
                    </a:lnTo>
                    <a:lnTo>
                      <a:pt x="342163" y="196314"/>
                    </a:lnTo>
                    <a:cubicBezTo>
                      <a:pt x="340204" y="288886"/>
                      <a:pt x="264433" y="363200"/>
                      <a:pt x="171304" y="363200"/>
                    </a:cubicBezTo>
                    <a:cubicBezTo>
                      <a:pt x="76696" y="363200"/>
                      <a:pt x="0" y="286505"/>
                      <a:pt x="0" y="191897"/>
                    </a:cubicBezTo>
                    <a:cubicBezTo>
                      <a:pt x="0" y="98836"/>
                      <a:pt x="74208" y="23106"/>
                      <a:pt x="166688" y="21058"/>
                    </a:cubicBezTo>
                    <a:close/>
                    <a:moveTo>
                      <a:pt x="193268" y="0"/>
                    </a:moveTo>
                    <a:cubicBezTo>
                      <a:pt x="216573" y="1915"/>
                      <a:pt x="238523" y="8551"/>
                      <a:pt x="257914" y="19419"/>
                    </a:cubicBezTo>
                    <a:lnTo>
                      <a:pt x="193268" y="141861"/>
                    </a:lnTo>
                    <a:close/>
                  </a:path>
                </a:pathLst>
              </a:custGeom>
              <a:noFill/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63">
                  <a:latin typeface="+mn-ea"/>
                </a:endParaRPr>
              </a:p>
            </p:txBody>
          </p:sp>
        </p:grpSp>
        <p:grpSp>
          <p:nvGrpSpPr>
            <p:cNvPr id="6" name="그룹 5"/>
            <p:cNvGrpSpPr/>
            <p:nvPr/>
          </p:nvGrpSpPr>
          <p:grpSpPr>
            <a:xfrm>
              <a:off x="1177781" y="4702002"/>
              <a:ext cx="864000" cy="864000"/>
              <a:chOff x="-1806583" y="734003"/>
              <a:chExt cx="864000" cy="864000"/>
            </a:xfrm>
          </p:grpSpPr>
          <p:sp>
            <p:nvSpPr>
              <p:cNvPr id="30" name="타원 29"/>
              <p:cNvSpPr>
                <a:spLocks noChangeAspect="1"/>
              </p:cNvSpPr>
              <p:nvPr/>
            </p:nvSpPr>
            <p:spPr>
              <a:xfrm>
                <a:off x="-1806583" y="734003"/>
                <a:ext cx="864000" cy="864000"/>
              </a:xfrm>
              <a:prstGeom prst="ellipse">
                <a:avLst/>
              </a:prstGeom>
              <a:solidFill>
                <a:schemeClr val="bg1"/>
              </a:solidFill>
              <a:ln w="9525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+mn-ea"/>
                </a:endParaRPr>
              </a:p>
            </p:txBody>
          </p:sp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1705811" y="834775"/>
                <a:ext cx="662456" cy="662456"/>
              </a:xfrm>
              <a:prstGeom prst="rect">
                <a:avLst/>
              </a:prstGeom>
            </p:spPr>
          </p:pic>
        </p:grpSp>
      </p:grpSp>
      <p:grpSp>
        <p:nvGrpSpPr>
          <p:cNvPr id="36" name="그룹 35"/>
          <p:cNvGrpSpPr/>
          <p:nvPr/>
        </p:nvGrpSpPr>
        <p:grpSpPr>
          <a:xfrm>
            <a:off x="1526983" y="6503538"/>
            <a:ext cx="3102790" cy="270482"/>
            <a:chOff x="4736626" y="6524322"/>
            <a:chExt cx="3102790" cy="270482"/>
          </a:xfrm>
        </p:grpSpPr>
        <p:sp>
          <p:nvSpPr>
            <p:cNvPr id="37" name="직사각형 36"/>
            <p:cNvSpPr/>
            <p:nvPr/>
          </p:nvSpPr>
          <p:spPr>
            <a:xfrm>
              <a:off x="5441003" y="6524322"/>
              <a:ext cx="2398413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914289" latinLnBrk="1"/>
              <a:r>
                <a:rPr lang="en-US" altLang="ko-KR" sz="1000" dirty="0" smtClean="0">
                  <a:solidFill>
                    <a:srgbClr val="000000"/>
                  </a:solidFill>
                  <a:latin typeface="+mn-ea"/>
                </a:rPr>
                <a:t>Creative </a:t>
              </a:r>
              <a:r>
                <a:rPr lang="en-US" altLang="ko-KR" sz="1000" dirty="0">
                  <a:solidFill>
                    <a:srgbClr val="000000"/>
                  </a:solidFill>
                  <a:latin typeface="+mn-ea"/>
                </a:rPr>
                <a:t>Commons License CC-BY-NC</a:t>
              </a:r>
              <a:endParaRPr lang="ko-KR" altLang="en-US" sz="1000" dirty="0">
                <a:solidFill>
                  <a:prstClr val="black"/>
                </a:solidFill>
                <a:latin typeface="+mn-ea"/>
              </a:endParaRP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6626" y="6524322"/>
              <a:ext cx="750725" cy="270482"/>
            </a:xfrm>
            <a:prstGeom prst="rect">
              <a:avLst/>
            </a:prstGeom>
          </p:spPr>
        </p:pic>
      </p:grp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59</a:t>
            </a:fld>
            <a:endParaRPr lang="ko-KR" altLang="en-US">
              <a:latin typeface="+mn-ea"/>
            </a:endParaRPr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42576644-3AFA-41C7-B42D-BA19883252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048" y="289069"/>
            <a:ext cx="1917645" cy="90040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1360" y="5610768"/>
            <a:ext cx="1623279" cy="471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473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>
            <p:custDataLst>
              <p:tags r:id="rId1"/>
            </p:custDataLst>
          </p:nvPr>
        </p:nvSpPr>
        <p:spPr>
          <a:xfrm>
            <a:off x="3906079" y="1447080"/>
            <a:ext cx="5609072" cy="1843483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</a:ln>
          <a:effectLst/>
        </p:spPr>
        <p:txBody>
          <a:bodyPr wrap="square">
            <a:prstTxWarp prst="textNoShape">
              <a:avLst/>
            </a:prstTxWarp>
            <a:noAutofit/>
          </a:bodyPr>
          <a:lstStyle/>
          <a:p>
            <a:pPr marL="171450" marR="0" lvl="0" indent="-17145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홈페이지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  - https://www.osgeo.org</a:t>
            </a:r>
          </a:p>
          <a:p>
            <a:pPr marL="0" marR="0" lvl="0" indent="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</a:endParaRPr>
          </a:p>
          <a:p>
            <a:pPr marL="171450" marR="0" lvl="0" indent="-17145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로컬 지부 운영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  - OSGeo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한국어지부 포함 전세계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29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개의 로컬 지부 운영</a:t>
            </a:r>
            <a:endParaRPr kumimoji="0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05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</a:endParaRPr>
          </a:p>
          <a:p>
            <a:pPr marL="171450" marR="0" lvl="0" indent="-17145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FOSS4G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국제 </a:t>
            </a:r>
            <a:r>
              <a:rPr kumimoji="0" lang="en-US" altLang="ko-KR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Conference </a:t>
            </a:r>
            <a:r>
              <a:rPr kumimoji="0" lang="ko-KR" altLang="en-US" sz="11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개최</a:t>
            </a:r>
            <a:endParaRPr kumimoji="0" lang="en-US" altLang="ko-KR" sz="1100" b="1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  - OSGeo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의 주최로 개최되는 세계 최대의 오픈소스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GIS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연례 </a:t>
            </a:r>
            <a:r>
              <a:rPr kumimoji="0" lang="ko-KR" alt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컨퍼런스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 </a:t>
            </a:r>
          </a:p>
          <a:p>
            <a:pPr marL="0" marR="0" lvl="0" indent="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  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-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유럽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북미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, 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기타 지역의 </a:t>
            </a:r>
            <a:r>
              <a:rPr kumimoji="0" lang="ko-KR" altLang="en-US" sz="1050" b="0" i="0" u="none" strike="noStrike" kern="0" cap="none" spc="0" normalizeH="0" baseline="0" noProof="0" dirty="0" err="1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대륙별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 순환 원칙에 따라 개최</a:t>
            </a:r>
            <a:endParaRPr kumimoji="0" lang="en-US" altLang="ko-KR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</a:endParaRPr>
          </a:p>
          <a:p>
            <a:pPr marL="0" marR="0" lvl="0" indent="0" defTabSz="912813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  - 2015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년 대한민국 서울에서 개최</a:t>
            </a:r>
          </a:p>
          <a:p>
            <a:pPr lvl="0" defTabSz="912813" latinLnBrk="1">
              <a:defRPr/>
            </a:pP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  - 2023</a:t>
            </a:r>
            <a:r>
              <a:rPr kumimoji="0" lang="ko-KR" altLang="en-US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년</a:t>
            </a:r>
            <a:r>
              <a:rPr kumimoji="0" lang="en-US" altLang="ko-KR" sz="1050" b="0" i="0" u="none" strike="noStrike" kern="0" cap="none" spc="0" normalizeH="0" baseline="0" noProof="0" dirty="0" smtClean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ea"/>
              </a:rPr>
              <a:t>: </a:t>
            </a:r>
            <a:r>
              <a:rPr lang="en-US" altLang="ko-KR" sz="105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</a:rPr>
              <a:t>https://2023.foss4g.org/</a:t>
            </a:r>
            <a:endParaRPr kumimoji="0" lang="ko-KR" altLang="en-US" sz="1050" b="0" i="0" u="none" strike="noStrike" kern="0" cap="none" spc="0" normalizeH="0" baseline="0" noProof="0" dirty="0" smtClean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OSGeo(Open Source Geospatial Foundation)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435448" cy="584775"/>
            <a:chOff x="419200" y="1020979"/>
            <a:chExt cx="9435448" cy="584775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917670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914392" latinLnBrk="1">
                <a:spcBef>
                  <a:spcPts val="1000"/>
                </a:spcBef>
                <a:defRPr/>
              </a:pPr>
              <a:r>
                <a:rPr lang="en-US" altLang="ko-KR" sz="1600" b="1" kern="0" dirty="0">
                  <a:solidFill>
                    <a:srgbClr val="4472C4"/>
                  </a:solidFill>
                  <a:latin typeface="+mn-ea"/>
                </a:rPr>
                <a:t>OSGeo(Open Source Geospatial Foundation)</a:t>
              </a:r>
              <a:r>
                <a:rPr lang="ko-KR" altLang="en-US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ea"/>
                </a:rPr>
                <a:t>는 </a:t>
              </a:r>
              <a:r>
                <a:rPr lang="ko-KR" altLang="en-US" sz="1600" b="1" kern="0" dirty="0">
                  <a:solidFill>
                    <a:srgbClr val="4472C4"/>
                  </a:solidFill>
                  <a:latin typeface="+mn-ea"/>
                </a:rPr>
                <a:t>오픈소스 지리공간 </a:t>
              </a:r>
              <a:r>
                <a:rPr lang="en-US" altLang="ko-KR" sz="1600" b="1" kern="0" dirty="0">
                  <a:solidFill>
                    <a:srgbClr val="4472C4"/>
                  </a:solidFill>
                  <a:latin typeface="+mn-ea"/>
                </a:rPr>
                <a:t>SW, </a:t>
              </a:r>
              <a:r>
                <a:rPr lang="en-US" altLang="ko-KR" sz="1600" b="1" kern="0" dirty="0" err="1">
                  <a:solidFill>
                    <a:srgbClr val="4472C4"/>
                  </a:solidFill>
                  <a:latin typeface="+mn-ea"/>
                </a:rPr>
                <a:t>GeoData</a:t>
              </a:r>
              <a:r>
                <a:rPr lang="ko-KR" altLang="en-US" sz="1600" b="1" kern="0" dirty="0">
                  <a:solidFill>
                    <a:srgbClr val="4472C4"/>
                  </a:solidFill>
                  <a:latin typeface="+mn-ea"/>
                </a:rPr>
                <a:t>의 개발 지원</a:t>
              </a:r>
              <a:r>
                <a:rPr lang="ko-KR" altLang="en-US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ea"/>
                </a:rPr>
                <a:t>과 광범위한 </a:t>
              </a:r>
              <a:r>
                <a:rPr lang="ko-KR" altLang="en-US" sz="1600" b="1" kern="0" dirty="0">
                  <a:solidFill>
                    <a:srgbClr val="4472C4"/>
                  </a:solidFill>
                  <a:latin typeface="+mn-ea"/>
                </a:rPr>
                <a:t>사용 증진</a:t>
              </a:r>
              <a:r>
                <a:rPr lang="ko-KR" altLang="en-US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ea"/>
                </a:rPr>
                <a:t>을 위해 </a:t>
              </a:r>
              <a:r>
                <a:rPr lang="en-US" altLang="ko-KR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ea"/>
                </a:rPr>
                <a:t>2006</a:t>
              </a:r>
              <a:r>
                <a:rPr lang="ko-KR" altLang="en-US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ea"/>
                </a:rPr>
                <a:t>년 </a:t>
              </a:r>
              <a:r>
                <a:rPr lang="en-US" altLang="ko-KR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ea"/>
                </a:rPr>
                <a:t>2</a:t>
              </a:r>
              <a:r>
                <a:rPr lang="ko-KR" altLang="en-US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ea"/>
                </a:rPr>
                <a:t>월 </a:t>
              </a:r>
              <a:r>
                <a:rPr lang="en-US" altLang="ko-KR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ea"/>
                </a:rPr>
                <a:t>4</a:t>
              </a:r>
              <a:r>
                <a:rPr lang="ko-KR" altLang="en-US" sz="1600" b="1" kern="0" dirty="0">
                  <a:solidFill>
                    <a:sysClr val="windowText" lastClr="000000">
                      <a:lumMod val="75000"/>
                      <a:lumOff val="25000"/>
                    </a:sysClr>
                  </a:solidFill>
                  <a:latin typeface="+mn-ea"/>
                </a:rPr>
                <a:t>일 미국 시카고에서 창설된 </a:t>
              </a:r>
              <a:r>
                <a:rPr lang="ko-KR" altLang="en-US" sz="1600" b="1" kern="0" dirty="0">
                  <a:solidFill>
                    <a:srgbClr val="4472C4"/>
                  </a:solidFill>
                  <a:latin typeface="+mn-ea"/>
                </a:rPr>
                <a:t>비영리 민간 기구</a:t>
              </a:r>
              <a:endParaRPr lang="ko-KR" altLang="en-US" sz="1600" b="1" kern="0" dirty="0">
                <a:solidFill>
                  <a:sysClr val="windowText" lastClr="000000">
                    <a:lumMod val="75000"/>
                    <a:lumOff val="25000"/>
                  </a:sysClr>
                </a:solidFill>
                <a:latin typeface="+mn-ea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6</a:t>
            </a:fld>
            <a:endParaRPr lang="ko-KR" altLang="en-US">
              <a:latin typeface="+mn-ea"/>
            </a:endParaRPr>
          </a:p>
        </p:txBody>
      </p:sp>
      <p:sp>
        <p:nvSpPr>
          <p:cNvPr id="11" name="직사각형 10"/>
          <p:cNvSpPr/>
          <p:nvPr/>
        </p:nvSpPr>
        <p:spPr bwMode="gray">
          <a:xfrm>
            <a:off x="452438" y="3373839"/>
            <a:ext cx="9390605" cy="3115861"/>
          </a:xfrm>
          <a:prstGeom prst="rect">
            <a:avLst/>
          </a:prstGeom>
          <a:noFill/>
          <a:ln w="6350" cap="flat" cmpd="sng" algn="ctr">
            <a:solidFill>
              <a:sysClr val="window" lastClr="FFFFFF">
                <a:lumMod val="65000"/>
              </a:sysClr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marL="0" marR="0" lvl="0" indent="0" algn="r" defTabSz="914289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/>
            </a:pPr>
            <a:endParaRPr kumimoji="1" lang="ko-KR" alt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ea"/>
              <a:cs typeface="Arial" panose="020B0604020202020204" pitchFamily="34" charset="0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0749" y="1488261"/>
            <a:ext cx="3085504" cy="1735596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52438" y="3373839"/>
            <a:ext cx="348204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289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Content Management Systems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483143" y="4369210"/>
            <a:ext cx="25571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289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+mn-ea"/>
              </a:rPr>
              <a:t>Desktop Applications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534906" y="5219721"/>
            <a:ext cx="239520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289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+mn-ea"/>
              </a:rPr>
              <a:t>Geospatial Libraries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4409745" y="5412286"/>
            <a:ext cx="231666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289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+mn-ea"/>
              </a:rPr>
              <a:t>Metadata Catalogs</a:t>
            </a:r>
          </a:p>
        </p:txBody>
      </p:sp>
      <p:sp>
        <p:nvSpPr>
          <p:cNvPr id="19" name="직사각형 18"/>
          <p:cNvSpPr/>
          <p:nvPr/>
        </p:nvSpPr>
        <p:spPr>
          <a:xfrm>
            <a:off x="7014106" y="5412286"/>
            <a:ext cx="220124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289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lang="ko-KR" altLang="en-US" sz="1600" b="1" kern="0" dirty="0">
                <a:solidFill>
                  <a:prstClr val="black"/>
                </a:solidFill>
                <a:latin typeface="+mn-ea"/>
              </a:rPr>
              <a:t>Spatial Databases</a:t>
            </a:r>
          </a:p>
        </p:txBody>
      </p:sp>
      <p:sp>
        <p:nvSpPr>
          <p:cNvPr id="20" name="직사각형 19"/>
          <p:cNvSpPr/>
          <p:nvPr/>
        </p:nvSpPr>
        <p:spPr>
          <a:xfrm>
            <a:off x="4409745" y="3416462"/>
            <a:ext cx="186781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defTabSz="914289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+mn-ea"/>
              </a:rPr>
              <a:t>Web Mapping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42" y="3872468"/>
            <a:ext cx="1112329" cy="32648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750" t="26340" r="32417" b="24741"/>
          <a:stretch/>
        </p:blipFill>
        <p:spPr>
          <a:xfrm>
            <a:off x="1732288" y="4772387"/>
            <a:ext cx="468059" cy="365972"/>
          </a:xfrm>
          <a:prstGeom prst="rect">
            <a:avLst/>
          </a:prstGeom>
        </p:spPr>
      </p:pic>
      <p:pic>
        <p:nvPicPr>
          <p:cNvPr id="23" name="Picture 8" descr="geoserver-logo-1.pn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548982" y="3948920"/>
            <a:ext cx="1051483" cy="333616"/>
          </a:xfrm>
          <a:prstGeom prst="rect">
            <a:avLst/>
          </a:prstGeom>
        </p:spPr>
      </p:pic>
      <p:pic>
        <p:nvPicPr>
          <p:cNvPr id="24" name="Picture 27" descr="geotools-logo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635814" y="5673534"/>
            <a:ext cx="1030278" cy="270556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608" y="5831143"/>
            <a:ext cx="892190" cy="525816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7" t="20781" r="10992" b="21117"/>
          <a:stretch/>
        </p:blipFill>
        <p:spPr>
          <a:xfrm>
            <a:off x="665282" y="4786315"/>
            <a:ext cx="953837" cy="34454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152" y="3898479"/>
            <a:ext cx="746747" cy="415756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4887" y="5557293"/>
            <a:ext cx="345771" cy="381789"/>
          </a:xfrm>
          <a:prstGeom prst="rect">
            <a:avLst/>
          </a:prstGeom>
        </p:spPr>
      </p:pic>
      <p:pic>
        <p:nvPicPr>
          <p:cNvPr id="34" name="Picture 23" descr="banner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723696" y="3947345"/>
            <a:ext cx="1198952" cy="318025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0302" y="4767677"/>
            <a:ext cx="775017" cy="353812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4897" y="4791673"/>
            <a:ext cx="365920" cy="396109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14" y="6107290"/>
            <a:ext cx="1103288" cy="335399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80" y="5557293"/>
            <a:ext cx="483580" cy="48358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7" y="6082536"/>
            <a:ext cx="1287670" cy="360153"/>
          </a:xfrm>
          <a:prstGeom prst="rect">
            <a:avLst/>
          </a:prstGeom>
        </p:spPr>
      </p:pic>
      <p:pic>
        <p:nvPicPr>
          <p:cNvPr id="40" name="Picture 2" descr="deegree.or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5496" y="3973569"/>
            <a:ext cx="1028681" cy="350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548983" y="4400346"/>
            <a:ext cx="1434471" cy="266335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981" y="4312872"/>
            <a:ext cx="1279957" cy="332789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3342" y="4386618"/>
            <a:ext cx="1219202" cy="237744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190"/>
          <a:stretch/>
        </p:blipFill>
        <p:spPr>
          <a:xfrm>
            <a:off x="4593248" y="5922699"/>
            <a:ext cx="1172427" cy="299922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9589" y="5758420"/>
            <a:ext cx="436514" cy="667283"/>
          </a:xfrm>
          <a:prstGeom prst="rect">
            <a:avLst/>
          </a:prstGeom>
        </p:spPr>
      </p:pic>
      <p:pic>
        <p:nvPicPr>
          <p:cNvPr id="46" name="Picture 8" descr="http://opticks.org/confluence/download/attachments/1572869/opticks?version=1&amp;modificationDate=1237559028634"/>
          <p:cNvPicPr>
            <a:picLocks noChangeAspect="1" noChangeArrowheads="1"/>
          </p:cNvPicPr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3562858" y="4802311"/>
            <a:ext cx="385471" cy="385471"/>
          </a:xfrm>
          <a:prstGeom prst="rect">
            <a:avLst/>
          </a:prstGeom>
          <a:noFill/>
        </p:spPr>
      </p:pic>
      <p:pic>
        <p:nvPicPr>
          <p:cNvPr id="47" name="Picture 2"/>
          <p:cNvPicPr>
            <a:picLocks noChangeAspect="1" noChangeArrowheads="1"/>
          </p:cNvPicPr>
          <p:nvPr/>
        </p:nvPicPr>
        <p:blipFill rotWithShape="1">
          <a:blip r:embed="rId28" cstate="print">
            <a:clrChange>
              <a:clrFrom>
                <a:srgbClr val="FEFFFC"/>
              </a:clrFrom>
              <a:clrTo>
                <a:srgbClr val="FEFF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5" t="13925" r="1141" b="-1"/>
          <a:stretch/>
        </p:blipFill>
        <p:spPr bwMode="auto">
          <a:xfrm>
            <a:off x="4579884" y="4787086"/>
            <a:ext cx="1250817" cy="376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16" descr="http://opengeo.org/images/Logos/GeoExt-sm.png">
            <a:hlinkClick r:id="rId29"/>
          </p:cNvPr>
          <p:cNvPicPr>
            <a:picLocks noChangeAspect="1" noChangeArrowheads="1"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6068" y="4840532"/>
            <a:ext cx="674226" cy="221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81" t="24832" r="24400" b="25733"/>
          <a:stretch/>
        </p:blipFill>
        <p:spPr>
          <a:xfrm>
            <a:off x="8114177" y="4731841"/>
            <a:ext cx="698271" cy="37449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649" y="5829631"/>
            <a:ext cx="1008186" cy="424278"/>
          </a:xfrm>
          <a:prstGeom prst="rect">
            <a:avLst/>
          </a:prstGeom>
        </p:spPr>
      </p:pic>
      <p:cxnSp>
        <p:nvCxnSpPr>
          <p:cNvPr id="51" name="직선 연결선 50"/>
          <p:cNvCxnSpPr/>
          <p:nvPr/>
        </p:nvCxnSpPr>
        <p:spPr bwMode="auto">
          <a:xfrm>
            <a:off x="483143" y="3743171"/>
            <a:ext cx="3315147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2" name="직선 연결선 51"/>
          <p:cNvCxnSpPr/>
          <p:nvPr/>
        </p:nvCxnSpPr>
        <p:spPr bwMode="auto">
          <a:xfrm>
            <a:off x="484388" y="4706917"/>
            <a:ext cx="2464956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3" name="직선 연결선 52"/>
          <p:cNvCxnSpPr/>
          <p:nvPr/>
        </p:nvCxnSpPr>
        <p:spPr bwMode="auto">
          <a:xfrm>
            <a:off x="483143" y="5552789"/>
            <a:ext cx="2371181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4" name="직선 연결선 53"/>
          <p:cNvCxnSpPr/>
          <p:nvPr/>
        </p:nvCxnSpPr>
        <p:spPr bwMode="auto">
          <a:xfrm>
            <a:off x="4409745" y="3756030"/>
            <a:ext cx="1795235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5" name="직선 연결선 54"/>
          <p:cNvCxnSpPr/>
          <p:nvPr/>
        </p:nvCxnSpPr>
        <p:spPr bwMode="auto">
          <a:xfrm>
            <a:off x="4490868" y="5737638"/>
            <a:ext cx="2089713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직선 연결선 55"/>
          <p:cNvCxnSpPr/>
          <p:nvPr/>
        </p:nvCxnSpPr>
        <p:spPr bwMode="auto">
          <a:xfrm>
            <a:off x="7069320" y="5733261"/>
            <a:ext cx="2089713" cy="0"/>
          </a:xfrm>
          <a:prstGeom prst="line">
            <a:avLst/>
          </a:prstGeom>
          <a:noFill/>
          <a:ln w="9525" algn="ctr">
            <a:solidFill>
              <a:sysClr val="window" lastClr="FFFFFF">
                <a:lumMod val="50000"/>
              </a:sysClr>
            </a:solidFill>
            <a:round/>
            <a:headEnd/>
            <a:tailEnd type="none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7" name="직사각형 56"/>
          <p:cNvSpPr/>
          <p:nvPr/>
        </p:nvSpPr>
        <p:spPr bwMode="gray">
          <a:xfrm>
            <a:off x="7489930" y="3393130"/>
            <a:ext cx="2293578" cy="372608"/>
          </a:xfrm>
          <a:prstGeom prst="rect">
            <a:avLst/>
          </a:prstGeom>
          <a:solidFill>
            <a:srgbClr val="4472C4"/>
          </a:solidFill>
          <a:ln w="19050" cap="flat" cmpd="sng" algn="ctr">
            <a:solidFill>
              <a:sysClr val="window" lastClr="FFFFFF"/>
            </a:solidFill>
            <a:prstDash val="solid"/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marL="0" marR="0" lvl="0" indent="0" algn="ctr" defTabSz="914289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50000"/>
              <a:buFontTx/>
              <a:buNone/>
              <a:tabLst/>
              <a:defRPr/>
            </a:pPr>
            <a:r>
              <a:rPr kumimoji="1" lang="en-US" altLang="ko-KR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OSGeo </a:t>
            </a:r>
            <a:r>
              <a:rPr kumimoji="1" lang="ko-KR" altLang="en-US" sz="14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Arial" panose="020B0604020202020204" pitchFamily="34" charset="0"/>
              </a:rPr>
              <a:t>주요 프로젝트 현황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584" y="4834917"/>
            <a:ext cx="1197925" cy="261641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930" y="1534071"/>
            <a:ext cx="2126540" cy="537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425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01.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개발학습곡선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개발학습곡선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: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자신감과 숙련도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ko-KR" altLang="en-US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개발 배우기가 정말 어려운 </a:t>
            </a:r>
            <a:r>
              <a:rPr lang="ko-KR" altLang="en-US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이유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?</a:t>
            </a:r>
            <a:endParaRPr lang="ko-KR" altLang="en-US" sz="16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60</a:t>
            </a:fld>
            <a:endParaRPr lang="ko-KR" altLang="en-US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288" y="1627702"/>
            <a:ext cx="8156183" cy="493887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6229655" y="6212701"/>
            <a:ext cx="32286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200" dirty="0" smtClean="0">
                <a:latin typeface="+mn-ea"/>
              </a:rPr>
              <a:t>출처</a:t>
            </a:r>
            <a:r>
              <a:rPr lang="en-US" altLang="ko-KR" sz="1200" dirty="0" smtClean="0">
                <a:latin typeface="+mn-ea"/>
              </a:rPr>
              <a:t>: </a:t>
            </a:r>
            <a:r>
              <a:rPr lang="ko-KR" altLang="en-US" sz="1200" dirty="0" smtClean="0">
                <a:latin typeface="+mn-ea"/>
              </a:rPr>
              <a:t>https</a:t>
            </a:r>
            <a:r>
              <a:rPr lang="ko-KR" altLang="en-US" sz="1200" dirty="0">
                <a:latin typeface="+mn-ea"/>
              </a:rPr>
              <a:t>://brunch.co.kr/@jypthemiracle/14</a:t>
            </a:r>
          </a:p>
        </p:txBody>
      </p:sp>
    </p:spTree>
    <p:extLst>
      <p:ext uri="{BB962C8B-B14F-4D97-AF65-F5344CB8AC3E}">
        <p14:creationId xmlns:p14="http://schemas.microsoft.com/office/powerpoint/2010/main" val="2084375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Python Enhancement Proposal 8 (PEP 8): Code Lay-out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61</a:t>
            </a:fld>
            <a:endParaRPr lang="ko-KR" altLang="en-US"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52438" y="1390967"/>
          <a:ext cx="9005887" cy="5088070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37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86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들여쓰기를 할 때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Tab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대신 공백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(Space)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을 사용한다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특히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Python 3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Tab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과 공백을 혼용해서 사용하는 것을 허용하지 않는다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4553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문법적으로 들여쓰기를 할 때는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개의 공백을 사용한다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678044"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각 라인은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79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자 이하로 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라인이 길어서 다음 라인으로 넘어갈 때는 원래 들여쓰기 자리에서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4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 공백을 더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들여 쓴다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/>
                        <a:t>라인 연결 문자(\, 백슬래시)를 사용하여 다중 라인으로 확장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69452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함수나 클래스는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개의 공백 라인을 추가하여 구분한다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메서드는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한 개의 공백 라인으로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구분한다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주석은 별도의 라인으로 구분한다</a:t>
                      </a:r>
                      <a:r>
                        <a:rPr lang="en-US" altLang="ko-KR" sz="11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6210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소스 파일은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UTF-8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인코딩을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사용합니다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  <a:p>
                      <a:pPr algn="l" fontAlgn="ctr"/>
                      <a:r>
                        <a:rPr lang="ko-KR" altLang="ko-KR" sz="1100" dirty="0" smtClean="0"/>
                        <a:t>전 세계 사용자를 대상으로 하는 오픈 소스 프로젝트</a:t>
                      </a:r>
                      <a:r>
                        <a:rPr lang="ko-KR" altLang="en-US" sz="1100" dirty="0" smtClean="0"/>
                        <a:t>는 대부분 이 정책을 따릅니다</a:t>
                      </a:r>
                      <a:r>
                        <a:rPr lang="en-US" altLang="ko-KR" sz="1100" dirty="0" smtClean="0"/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183841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주석이나 긴 문자열은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독스트링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docstring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긴 줄 문자열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(multiline string)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을 사용합니다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def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polyline(t, n, length, angle):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"""n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개의 선분을 길이 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length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만큼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,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선분 사이의 각도는 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angle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만큼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,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t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는 거북이 객체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.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"""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for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in range(n):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      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t.fd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(length)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361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Python Enhancement Proposal 8 (PEP 8): Code Lay-out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62</a:t>
            </a:fld>
            <a:endParaRPr lang="ko-KR" altLang="en-US"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50056" y="1513213"/>
          <a:ext cx="9005887" cy="4599086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3714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5843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여러 모듈을 콤마로 연결하지 말고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한 라인에 하나의 모듈을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os, sys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pt-BR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os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pt-BR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sys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06968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컬렉션 인덱스나 함수 호출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함수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파라미터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등에서 불필요한 공백을 넣지 않는다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spam( ham[ 1 ], { eggs: 2 } 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bar = (0, 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spam (1)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spam(ham[1], {eggs: 2})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bar = (0,)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spam(1)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7468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변수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할당시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할당자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앞뒤로 하나의 공백만 넣는다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nn-NO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 i=i+1</a:t>
                      </a: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nn-NO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nn-NO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 i = i + 1</a:t>
                      </a: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61776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Python Enhancement Proposal 8 (PEP 8): Naming Conventions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63</a:t>
            </a:fld>
            <a:endParaRPr lang="ko-KR" altLang="en-US"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52438" y="1390967"/>
          <a:ext cx="9005887" cy="5162495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함수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변수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Attribute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소문자로 단어 간은 밑줄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(_)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을 사용하여 연결한다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total_numbers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클래스는 단어 첫 문자마다 대문자를 써서 연결하는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CapWords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포맷으로 명명한다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CoreClass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모듈명은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짧게 소문자로 사용하며 밑줄을 쓸 수 있다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패키지명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역시 짧게 소문자를 사용하지만 밑줄은 사용하지 않는다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serial_reader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 상수는 모두 대문자를 사용하고 단어마다 밑줄로 연결하는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ALL_CAPS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포맷으로 명명한다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MAX_COUNT = 100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클래스의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public attribute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밑줄로 시작하지 말아야 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name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클래스의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protected instance attribute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하나의 밑줄로 시작한다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_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initialized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클래스의 </a:t>
                      </a: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private instance attribute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2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개의 밑줄로 시작한다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__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private_var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인스턴스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메서드는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객체 자신을 가리키기 위해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self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를 사용한다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def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copy(self, other):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3759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 </a:t>
                      </a:r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메서드는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(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클래스 자신을 가리키기 위해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) </a:t>
                      </a:r>
                      <a:r>
                        <a:rPr lang="en-US" altLang="ko-KR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cls</a:t>
                      </a: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를 사용한다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</a:t>
                      </a:r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: 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def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clone(</a:t>
                      </a:r>
                      <a:r>
                        <a:rPr lang="en-US" sz="11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cls</a:t>
                      </a: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other):</a:t>
                      </a: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2520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Python Enhancement Proposal 8 (PEP 8):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Expressions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64</a:t>
            </a:fld>
            <a:endParaRPr lang="ko-KR" altLang="en-US"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52438" y="1390967"/>
          <a:ext cx="9005887" cy="5031040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659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if, for, while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블럭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문장을 한 라인으로 작성하지 말 것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여러 라인에 걸쳐 사용하는 것이 더 명료함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if a &lt; 0: a = 0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if a &lt; 0: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    a = 0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107576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는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b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가 </a:t>
                      </a:r>
                      <a:r>
                        <a:rPr lang="ko-KR" altLang="en-US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아니다를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표현할 때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a is not 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를 사용한다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not a is b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를 사용하지 말 것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 if not a is b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 if a is not b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6523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값이 비어있는지 아닌지를 검사하기 위해 길이를 체크하는 방식을 사용하지 말 것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대신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if </a:t>
                      </a:r>
                      <a:r>
                        <a:rPr lang="en-US" altLang="ko-KR" sz="1100" b="0" i="0" u="none" strike="noStrike" dirty="0" err="1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mylist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와 같이 표현함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 if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len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(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mylist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) == 0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 if not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mylist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0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 if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len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(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mylist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) &gt; 0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 if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mylist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0409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코딩 스타일 가이드라인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Python Enhancement Proposal 8 (PEP 8): Expressions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65</a:t>
            </a:fld>
            <a:endParaRPr lang="ko-KR" altLang="en-US">
              <a:latin typeface="+mn-ea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/>
          </p:nvPr>
        </p:nvGraphicFramePr>
        <p:xfrm>
          <a:off x="452438" y="1390967"/>
          <a:ext cx="9005887" cy="4628426"/>
        </p:xfrm>
        <a:graphic>
          <a:graphicData uri="http://schemas.openxmlformats.org/drawingml/2006/table">
            <a:tbl>
              <a:tblPr/>
              <a:tblGrid>
                <a:gridCol w="58045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2013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코딩 스타일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1200" spc="0" baseline="0" dirty="0" smtClean="0">
                          <a:gradFill>
                            <a:gsLst>
                              <a:gs pos="100000">
                                <a:schemeClr val="bg1"/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+mn-ea"/>
                          <a:ea typeface="+mn-ea"/>
                          <a:cs typeface="Arial" pitchFamily="34" charset="0"/>
                        </a:rPr>
                        <a:t>예제</a:t>
                      </a:r>
                      <a:endParaRPr lang="ko-KR" altLang="en-US" sz="1400" b="1" kern="1200" spc="0" baseline="0" dirty="0">
                        <a:gradFill>
                          <a:gsLst>
                            <a:gs pos="100000">
                              <a:schemeClr val="bg1"/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+mn-ea"/>
                        <a:ea typeface="+mn-ea"/>
                        <a:cs typeface="Arial" pitchFamily="34" charset="0"/>
                      </a:endParaRPr>
                    </a:p>
                  </a:txBody>
                  <a:tcPr marL="72000" marR="72000" marT="12700" marB="1270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75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7310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문은 항상 파일의 상단에 위치하며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표준 라이브러리 모듈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3rd Party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그리고 자신의 모듈 순으로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한다</a:t>
                      </a:r>
                      <a:endParaRPr lang="en-US" altLang="ko-KR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Calibri" panose="020F0502020204030204"/>
                        </a:defRPr>
                      </a:lvl9pPr>
                    </a:lstStyle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os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numpy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mypkg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44546A">
                          <a:lumMod val="75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283121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 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import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시 절대 경로를 사용할 것을 권장한다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예를 들어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sibling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모듈이 현재 모듈과 같은 폴더에 있더라도 패키지 명부터 절대 경로를 사용한다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. </a:t>
                      </a:r>
                    </a:p>
                    <a:p>
                      <a:pPr algn="l" fontAlgn="ctr"/>
                      <a:endParaRPr lang="en-US" altLang="ko-KR" sz="1100" b="0" i="0" u="none" strike="noStrike" dirty="0" smtClean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  <a:p>
                      <a:pPr algn="l" fontAlgn="ctr"/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단</a:t>
                      </a:r>
                      <a:r>
                        <a:rPr lang="en-US" altLang="ko-KR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, </a:t>
                      </a:r>
                      <a:r>
                        <a:rPr lang="ko-KR" altLang="en-US" sz="11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</a:rPr>
                        <a:t>복잡한 패키지 경로를 갖는 경우 상대경로를 사용한다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나눔고딕코딩" panose="020D0009000000000000" pitchFamily="49" charset="-127"/>
                        <a:ea typeface="나눔고딕코딩" panose="020D0009000000000000" pitchFamily="49" charset="-127"/>
                      </a:endParaRPr>
                    </a:p>
                  </a:txBody>
                  <a:tcPr marL="3810" marR="3810" marT="3810" marB="0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No: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sibling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Yes: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import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mypkg.sibling</a:t>
                      </a:r>
                      <a:endParaRPr lang="en-US" altLang="ko-KR" sz="1100" b="1" kern="1200" spc="0" baseline="0" dirty="0" smtClean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from </a:t>
                      </a:r>
                      <a:r>
                        <a:rPr lang="en-US" altLang="ko-KR" sz="1100" b="1" kern="1200" spc="0" baseline="0" dirty="0" err="1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mypkg</a:t>
                      </a: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 import sibling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from . import sibling # </a:t>
                      </a:r>
                      <a:r>
                        <a:rPr lang="ko-KR" altLang="en-US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상대경로</a:t>
                      </a:r>
                    </a:p>
                    <a:p>
                      <a:pPr marL="12700" marR="12700" indent="0" algn="just" fontAlgn="base" latinLnBrk="1">
                        <a:lnSpc>
                          <a:spcPct val="150000"/>
                        </a:lnSpc>
                        <a:spcBef>
                          <a:spcPts val="20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1200" spc="0" baseline="0" dirty="0" smtClean="0">
                          <a:gradFill>
                            <a:gsLst>
                              <a:gs pos="100000">
                                <a:schemeClr val="tx1">
                                  <a:lumMod val="75000"/>
                                  <a:lumOff val="25000"/>
                                </a:schemeClr>
                              </a:gs>
                              <a:gs pos="100000">
                                <a:srgbClr val="0070C0"/>
                              </a:gs>
                            </a:gsLst>
                            <a:lin ang="5400000" scaled="0"/>
                          </a:gradFill>
                          <a:latin typeface="나눔고딕코딩" panose="020D0009000000000000" pitchFamily="49" charset="-127"/>
                          <a:ea typeface="나눔고딕코딩" panose="020D0009000000000000" pitchFamily="49" charset="-127"/>
                          <a:cs typeface="Arial" pitchFamily="34" charset="0"/>
                        </a:rPr>
                        <a:t>from .sibling import example</a:t>
                      </a:r>
                      <a:endParaRPr lang="ko-KR" altLang="en-US" sz="1100" b="1" kern="1200" spc="0" baseline="0" dirty="0">
                        <a:gradFill>
                          <a:gsLst>
                            <a:gs pos="100000">
                              <a:schemeClr val="tx1">
                                <a:lumMod val="75000"/>
                                <a:lumOff val="25000"/>
                              </a:schemeClr>
                            </a:gs>
                            <a:gs pos="100000">
                              <a:srgbClr val="0070C0"/>
                            </a:gs>
                          </a:gsLst>
                          <a:lin ang="5400000" scaled="0"/>
                        </a:gradFill>
                        <a:latin typeface="나눔고딕코딩" panose="020D0009000000000000" pitchFamily="49" charset="-127"/>
                        <a:ea typeface="나눔고딕코딩" panose="020D0009000000000000" pitchFamily="49" charset="-127"/>
                        <a:cs typeface="Arial" pitchFamily="34" charset="0"/>
                      </a:endParaRPr>
                    </a:p>
                  </a:txBody>
                  <a:tcPr marL="64770" marR="64770" marT="17907" marB="17907" anchor="ctr">
                    <a:lnL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4546A">
                        <a:lumMod val="40000"/>
                        <a:lumOff val="60000"/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2762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Python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실습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ko-KR" altLang="en-US" b="1" spc="-24" dirty="0" err="1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예약어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R="4128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tabLst>
                <a:tab pos="905470" algn="l"/>
              </a:tabLst>
            </a:pPr>
            <a:r>
              <a:rPr lang="ko-KR" altLang="en-US" sz="1600" b="1" dirty="0" err="1">
                <a:solidFill>
                  <a:srgbClr val="0070C0"/>
                </a:solidFill>
                <a:latin typeface="+mn-ea"/>
              </a:rPr>
              <a:t>예약어는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 변수나 클래스</a:t>
            </a:r>
            <a:r>
              <a:rPr lang="en-US" altLang="ko-KR" sz="1600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sz="1600" b="1" dirty="0">
                <a:solidFill>
                  <a:srgbClr val="0070C0"/>
                </a:solidFill>
                <a:latin typeface="+mn-ea"/>
              </a:rPr>
              <a:t>함수 이름으로 사용하지 </a:t>
            </a:r>
            <a:r>
              <a:rPr lang="ko-KR" altLang="en-US" sz="1600" b="1" dirty="0" smtClean="0">
                <a:solidFill>
                  <a:srgbClr val="0070C0"/>
                </a:solidFill>
                <a:latin typeface="+mn-ea"/>
              </a:rPr>
              <a:t>않는다</a:t>
            </a:r>
            <a:r>
              <a:rPr lang="en-US" altLang="ko-KR" sz="1600" b="1" dirty="0" smtClean="0">
                <a:solidFill>
                  <a:srgbClr val="0070C0"/>
                </a:solidFill>
                <a:latin typeface="+mn-ea"/>
              </a:rPr>
              <a:t>!</a:t>
            </a:r>
            <a:endParaRPr lang="ko-KR" altLang="en-US" sz="1600" b="1" dirty="0">
              <a:solidFill>
                <a:srgbClr val="0070C0"/>
              </a:solidFill>
              <a:latin typeface="+mn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66</a:t>
            </a:fld>
            <a:endParaRPr lang="ko-KR" altLang="en-US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2438" y="1719163"/>
            <a:ext cx="9039126" cy="4478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500" dirty="0" smtClean="0">
                <a:latin typeface="+mn-ea"/>
              </a:rPr>
              <a:t>C</a:t>
            </a:r>
            <a:r>
              <a:rPr lang="ko-KR" altLang="en-US" sz="1500" dirty="0">
                <a:latin typeface="+mn-ea"/>
              </a:rPr>
              <a:t>:\Users\mappl&gt;</a:t>
            </a:r>
            <a:r>
              <a:rPr lang="ko-KR" altLang="en-US" sz="1500" b="1" dirty="0">
                <a:latin typeface="+mn-ea"/>
              </a:rPr>
              <a:t>python</a:t>
            </a:r>
          </a:p>
          <a:p>
            <a:r>
              <a:rPr lang="ko-KR" altLang="en-US" sz="1500" dirty="0">
                <a:latin typeface="+mn-ea"/>
              </a:rPr>
              <a:t>Python 3.9.9 (tags/v3.9.9:ccb0e6a, Nov 15 2021, 18:08:50) [MSC v.1929 64 bit (AMD64)] on win32</a:t>
            </a:r>
          </a:p>
          <a:p>
            <a:r>
              <a:rPr lang="ko-KR" altLang="en-US" sz="1500" dirty="0">
                <a:latin typeface="+mn-ea"/>
              </a:rPr>
              <a:t>Type "help", "copyright", "credits" or "license" for more information.</a:t>
            </a:r>
          </a:p>
          <a:p>
            <a:r>
              <a:rPr lang="ko-KR" altLang="en-US" sz="1500" dirty="0">
                <a:latin typeface="+mn-ea"/>
              </a:rPr>
              <a:t>&gt;&gt;&gt; </a:t>
            </a:r>
            <a:r>
              <a:rPr lang="ko-KR" altLang="en-US" sz="1500" b="1" dirty="0">
                <a:latin typeface="+mn-ea"/>
              </a:rPr>
              <a:t>help('keywords')</a:t>
            </a:r>
          </a:p>
          <a:p>
            <a:endParaRPr lang="ko-KR" altLang="en-US" sz="1500" dirty="0">
              <a:latin typeface="+mn-ea"/>
            </a:endParaRPr>
          </a:p>
          <a:p>
            <a:r>
              <a:rPr lang="ko-KR" altLang="en-US" sz="1500" dirty="0">
                <a:latin typeface="+mn-ea"/>
              </a:rPr>
              <a:t>Here is a list of the Python keywords.  Enter any keyword to get more help.</a:t>
            </a:r>
          </a:p>
          <a:p>
            <a:endParaRPr lang="ko-KR" altLang="en-US" sz="1500" dirty="0">
              <a:latin typeface="+mn-ea"/>
            </a:endParaRPr>
          </a:p>
          <a:p>
            <a:r>
              <a:rPr lang="ko-KR" altLang="en-US" sz="1500" b="1" dirty="0">
                <a:solidFill>
                  <a:srgbClr val="4C6DA6"/>
                </a:solidFill>
                <a:latin typeface="+mn-ea"/>
              </a:rPr>
              <a:t>False               break               for                 not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+mn-ea"/>
              </a:rPr>
              <a:t>None                class               from                or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+mn-ea"/>
              </a:rPr>
              <a:t>True                continue            global              pass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+mn-ea"/>
              </a:rPr>
              <a:t>__peg_parser__      def                 if                  raise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+mn-ea"/>
              </a:rPr>
              <a:t>and                 del                 import              return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+mn-ea"/>
              </a:rPr>
              <a:t>as                  elif                in                  try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+mn-ea"/>
              </a:rPr>
              <a:t>assert              else                is                  while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+mn-ea"/>
              </a:rPr>
              <a:t>async               except              lambda              with</a:t>
            </a:r>
          </a:p>
          <a:p>
            <a:r>
              <a:rPr lang="ko-KR" altLang="en-US" sz="1500" b="1" dirty="0">
                <a:solidFill>
                  <a:srgbClr val="4C6DA6"/>
                </a:solidFill>
                <a:latin typeface="+mn-ea"/>
              </a:rPr>
              <a:t>await               finally             nonlocal            yield</a:t>
            </a:r>
          </a:p>
          <a:p>
            <a:endParaRPr lang="ko-KR" altLang="en-US" sz="1500" dirty="0">
              <a:latin typeface="+mn-ea"/>
            </a:endParaRPr>
          </a:p>
          <a:p>
            <a:r>
              <a:rPr lang="ko-KR" altLang="en-US" sz="1500" dirty="0">
                <a:latin typeface="+mn-ea"/>
              </a:rPr>
              <a:t>&gt;&gt;&gt; import keyword</a:t>
            </a:r>
          </a:p>
          <a:p>
            <a:r>
              <a:rPr lang="ko-KR" altLang="en-US" sz="1500" dirty="0">
                <a:latin typeface="+mn-ea"/>
              </a:rPr>
              <a:t>&gt;&gt;&gt; keyword.kwlist</a:t>
            </a:r>
          </a:p>
        </p:txBody>
      </p:sp>
    </p:spTree>
    <p:extLst>
      <p:ext uri="{BB962C8B-B14F-4D97-AF65-F5344CB8AC3E}">
        <p14:creationId xmlns:p14="http://schemas.microsoft.com/office/powerpoint/2010/main" val="1795763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03. Python </a:t>
            </a:r>
            <a:r>
              <a:rPr lang="ko-KR" altLang="en-US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실습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GitHub 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실습파일 저장소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marR="4128" indent="-285750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buFontTx/>
              <a:buChar char="-"/>
              <a:tabLst>
                <a:tab pos="905470" algn="l"/>
              </a:tabLst>
            </a:pP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  <a:hlinkClick r:id="rId3"/>
              </a:rPr>
              <a:t>https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  <a:hlinkClick r:id="rId3"/>
              </a:rPr>
              <a:t>://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  <a:hlinkClick r:id="rId3"/>
              </a:rPr>
              <a:t>github.com/mapplus/geoedu-pyqgis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</a:rPr>
              <a:t> 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  <a:sym typeface="Wingdings" panose="05000000000000000000" pitchFamily="2" charset="2"/>
              </a:rPr>
              <a:t> 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맑은 고딕"/>
                <a:sym typeface="Wingdings" panose="05000000000000000000" pitchFamily="2" charset="2"/>
              </a:rPr>
              <a:t>Python</a:t>
            </a:r>
            <a:endParaRPr lang="en-US" altLang="ko-KR" sz="1600" b="1" spc="-24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67</a:t>
            </a:fld>
            <a:endParaRPr lang="ko-KR" altLang="en-US">
              <a:latin typeface="+mn-ea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52438" y="1838144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+mn-ea"/>
              </a:rPr>
              <a:t>자료형</a:t>
            </a:r>
            <a:endParaRPr lang="ko-KR" altLang="en-US" dirty="0">
              <a:latin typeface="+mn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285394" y="2375331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제어흐름도구</a:t>
            </a:r>
            <a:endParaRPr lang="ko-KR" altLang="en-US" dirty="0">
              <a:latin typeface="+mn-ea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951308" y="3449705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latin typeface="+mn-ea"/>
              </a:rPr>
              <a:t>자료구조</a:t>
            </a:r>
            <a:endParaRPr lang="ko-KR" altLang="en-US" dirty="0">
              <a:latin typeface="+mn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784265" y="3986892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모듈과 패키지</a:t>
            </a:r>
            <a:endParaRPr lang="ko-KR" altLang="en-US" dirty="0">
              <a:latin typeface="+mn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617222" y="4524079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파일 입출력</a:t>
            </a:r>
            <a:endParaRPr lang="ko-KR" altLang="en-US" dirty="0">
              <a:latin typeface="+mn-ea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450178" y="5061266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오류와 예외</a:t>
            </a:r>
            <a:endParaRPr lang="ko-KR" altLang="en-US" dirty="0">
              <a:latin typeface="+mn-ea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6283134" y="5598453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클래스</a:t>
            </a:r>
            <a:endParaRPr lang="ko-KR" altLang="en-US" dirty="0">
              <a:latin typeface="+mn-ea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7116090" y="6135636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표준 라이브러리</a:t>
            </a:r>
            <a:endParaRPr lang="ko-KR" altLang="en-US" dirty="0">
              <a:latin typeface="+mn-ea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2118351" y="2912518"/>
            <a:ext cx="2342234" cy="34036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+mn-ea"/>
              </a:rPr>
              <a:t>함수</a:t>
            </a:r>
            <a:endParaRPr lang="ko-KR" altLang="en-US" dirty="0">
              <a:latin typeface="+mn-ea"/>
            </a:endParaRPr>
          </a:p>
        </p:txBody>
      </p:sp>
      <p:cxnSp>
        <p:nvCxnSpPr>
          <p:cNvPr id="6" name="꺾인 연결선 5"/>
          <p:cNvCxnSpPr>
            <a:stCxn id="3" idx="2"/>
            <a:endCxn id="13" idx="0"/>
          </p:cNvCxnSpPr>
          <p:nvPr/>
        </p:nvCxnSpPr>
        <p:spPr>
          <a:xfrm rot="16200000" flipH="1">
            <a:off x="1941620" y="1860439"/>
            <a:ext cx="196827" cy="83295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3" idx="2"/>
            <a:endCxn id="20" idx="0"/>
          </p:cNvCxnSpPr>
          <p:nvPr/>
        </p:nvCxnSpPr>
        <p:spPr>
          <a:xfrm rot="16200000" flipH="1">
            <a:off x="2774576" y="2397625"/>
            <a:ext cx="196827" cy="8329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0" idx="2"/>
            <a:endCxn id="14" idx="0"/>
          </p:cNvCxnSpPr>
          <p:nvPr/>
        </p:nvCxnSpPr>
        <p:spPr>
          <a:xfrm rot="16200000" flipH="1">
            <a:off x="3607533" y="2934812"/>
            <a:ext cx="196827" cy="8329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4" idx="2"/>
            <a:endCxn id="15" idx="0"/>
          </p:cNvCxnSpPr>
          <p:nvPr/>
        </p:nvCxnSpPr>
        <p:spPr>
          <a:xfrm rot="16200000" flipH="1">
            <a:off x="4440490" y="3471999"/>
            <a:ext cx="196827" cy="8329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5" idx="2"/>
            <a:endCxn id="16" idx="0"/>
          </p:cNvCxnSpPr>
          <p:nvPr/>
        </p:nvCxnSpPr>
        <p:spPr>
          <a:xfrm rot="16200000" flipH="1">
            <a:off x="5273447" y="4009186"/>
            <a:ext cx="196827" cy="83295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518430" y="5985382"/>
            <a:ext cx="3280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</a:rPr>
              <a:t>https://docs.python.org/ko/3/</a:t>
            </a:r>
          </a:p>
        </p:txBody>
      </p:sp>
      <p:cxnSp>
        <p:nvCxnSpPr>
          <p:cNvPr id="35" name="꺾인 연결선 34"/>
          <p:cNvCxnSpPr>
            <a:stCxn id="16" idx="2"/>
            <a:endCxn id="17" idx="0"/>
          </p:cNvCxnSpPr>
          <p:nvPr/>
        </p:nvCxnSpPr>
        <p:spPr>
          <a:xfrm rot="16200000" flipH="1">
            <a:off x="6106404" y="4546374"/>
            <a:ext cx="196827" cy="832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2"/>
            <a:endCxn id="18" idx="0"/>
          </p:cNvCxnSpPr>
          <p:nvPr/>
        </p:nvCxnSpPr>
        <p:spPr>
          <a:xfrm rot="16200000" flipH="1">
            <a:off x="6939360" y="5083561"/>
            <a:ext cx="196827" cy="832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8" idx="2"/>
            <a:endCxn id="19" idx="0"/>
          </p:cNvCxnSpPr>
          <p:nvPr/>
        </p:nvCxnSpPr>
        <p:spPr>
          <a:xfrm rot="16200000" flipH="1">
            <a:off x="7772318" y="5620746"/>
            <a:ext cx="196823" cy="8329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129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04. PyQGIS </a:t>
            </a:r>
            <a:r>
              <a:rPr lang="ko-KR" altLang="en-US" sz="2400" b="1" spc="-65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</a:rPr>
              <a:t>맛보기</a:t>
            </a:r>
            <a:endParaRPr lang="en-US" altLang="ko-KR" sz="2400" b="1" spc="-65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PyQGIS </a:t>
            </a:r>
            <a:r>
              <a:rPr lang="ko-KR" altLang="en-US" sz="1100" spc="-33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맑은 고딕" panose="020B0503020000020004" pitchFamily="50" charset="-127"/>
              </a:rPr>
              <a:t>시작하기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GitHub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맑은 고딕" panose="020B0503020000020004" pitchFamily="50" charset="-127"/>
                  <a:cs typeface="맑은 고딕"/>
                </a:rPr>
                <a:t>실습파일 저장소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Calibri" panose="020F0502020204030204" pitchFamily="34" charset="0"/>
                </a:rPr>
                <a:t>1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Calibri" panose="020F0502020204030204" pitchFamily="34" charset="0"/>
              </a:endParaRPr>
            </a:p>
          </p:txBody>
        </p:sp>
      </p:grpSp>
      <p:sp>
        <p:nvSpPr>
          <p:cNvPr id="29" name="직사각형 28">
            <a:extLst>
              <a:ext uri="{FF2B5EF4-FFF2-40B4-BE49-F238E27FC236}">
                <a16:creationId xmlns="" xmlns:a16="http://schemas.microsoft.com/office/drawing/2014/main" id="{22092876-CAA6-4755-8C32-DD3DCEE20266}"/>
              </a:ext>
            </a:extLst>
          </p:cNvPr>
          <p:cNvSpPr/>
          <p:nvPr/>
        </p:nvSpPr>
        <p:spPr>
          <a:xfrm>
            <a:off x="452437" y="1228323"/>
            <a:ext cx="9005887" cy="579840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pPr marL="285750" marR="4128" indent="-285750" defTabSz="808998">
              <a:lnSpc>
                <a:spcPct val="120000"/>
              </a:lnSpc>
              <a:buClr>
                <a:schemeClr val="bg1">
                  <a:lumMod val="65000"/>
                </a:schemeClr>
              </a:buClr>
              <a:buFontTx/>
              <a:buChar char="-"/>
              <a:tabLst>
                <a:tab pos="905470" algn="l"/>
              </a:tabLst>
            </a:pP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https</a:t>
            </a:r>
            <a:r>
              <a:rPr lang="en-US" altLang="ko-KR" sz="1600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://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hlinkClick r:id="rId3"/>
              </a:rPr>
              <a:t>github.com/mapplus/geoedu-pyqgis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</a:rPr>
              <a:t> </a:t>
            </a:r>
            <a:r>
              <a:rPr lang="en-US" altLang="ko-KR" sz="1600" b="1" spc="-24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cs typeface="맑은 고딕"/>
                <a:sym typeface="Wingdings" panose="05000000000000000000" pitchFamily="2" charset="2"/>
              </a:rPr>
              <a:t> PyQGIS</a:t>
            </a:r>
            <a:endParaRPr lang="en-US" altLang="ko-KR" sz="1600" b="1" spc="-24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cs typeface="맑은 고딕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/>
              <a:pPr/>
              <a:t>68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799477" y="1808161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모듈 불러오기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1331412" y="2246874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QGIS </a:t>
            </a:r>
            <a:r>
              <a:rPr lang="ko-KR" altLang="en-US" dirty="0" smtClean="0"/>
              <a:t>버전 확인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2395282" y="3124300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QGIS </a:t>
            </a:r>
            <a:r>
              <a:rPr lang="ko-KR" altLang="en-US" dirty="0"/>
              <a:t>벡터 파일 인코딩 정보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927217" y="3563013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벡터 레이어 불러오기</a:t>
            </a:r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459152" y="4001726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래스터 레이어 불러오기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3991087" y="4440439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벡터 레이어 다루기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523022" y="4879152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Geometry </a:t>
            </a:r>
            <a:r>
              <a:rPr lang="ko-KR" altLang="en-US" dirty="0" smtClean="0"/>
              <a:t>및 좌표체계 다루기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5054957" y="5317865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메모리 레이어 다루기</a:t>
            </a:r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1863347" y="2685587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파일 정보 확인</a:t>
            </a:r>
            <a:endParaRPr lang="ko-KR" altLang="en-US" dirty="0"/>
          </a:p>
        </p:txBody>
      </p:sp>
      <p:cxnSp>
        <p:nvCxnSpPr>
          <p:cNvPr id="6" name="꺾인 연결선 5"/>
          <p:cNvCxnSpPr>
            <a:stCxn id="3" idx="2"/>
            <a:endCxn id="13" idx="0"/>
          </p:cNvCxnSpPr>
          <p:nvPr/>
        </p:nvCxnSpPr>
        <p:spPr>
          <a:xfrm rot="16200000" flipH="1">
            <a:off x="2663040" y="1908752"/>
            <a:ext cx="144307" cy="5319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 21"/>
          <p:cNvCxnSpPr>
            <a:stCxn id="13" idx="2"/>
            <a:endCxn id="20" idx="0"/>
          </p:cNvCxnSpPr>
          <p:nvPr/>
        </p:nvCxnSpPr>
        <p:spPr>
          <a:xfrm rot="16200000" flipH="1">
            <a:off x="3194975" y="2347465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20" idx="2"/>
            <a:endCxn id="14" idx="0"/>
          </p:cNvCxnSpPr>
          <p:nvPr/>
        </p:nvCxnSpPr>
        <p:spPr>
          <a:xfrm rot="16200000" flipH="1">
            <a:off x="3726910" y="2786178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꺾인 연결선 30"/>
          <p:cNvCxnSpPr>
            <a:stCxn id="14" idx="2"/>
            <a:endCxn id="15" idx="0"/>
          </p:cNvCxnSpPr>
          <p:nvPr/>
        </p:nvCxnSpPr>
        <p:spPr>
          <a:xfrm rot="16200000" flipH="1">
            <a:off x="4258845" y="3224891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꺾인 연결선 31"/>
          <p:cNvCxnSpPr>
            <a:stCxn id="15" idx="2"/>
            <a:endCxn id="16" idx="0"/>
          </p:cNvCxnSpPr>
          <p:nvPr/>
        </p:nvCxnSpPr>
        <p:spPr>
          <a:xfrm rot="16200000" flipH="1">
            <a:off x="4790780" y="3663604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16" idx="2"/>
            <a:endCxn id="17" idx="0"/>
          </p:cNvCxnSpPr>
          <p:nvPr/>
        </p:nvCxnSpPr>
        <p:spPr>
          <a:xfrm rot="16200000" flipH="1">
            <a:off x="5322715" y="4102317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17" idx="2"/>
            <a:endCxn id="18" idx="0"/>
          </p:cNvCxnSpPr>
          <p:nvPr/>
        </p:nvCxnSpPr>
        <p:spPr>
          <a:xfrm rot="16200000" flipH="1">
            <a:off x="5854650" y="4541030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stCxn id="18" idx="2"/>
            <a:endCxn id="19" idx="0"/>
          </p:cNvCxnSpPr>
          <p:nvPr/>
        </p:nvCxnSpPr>
        <p:spPr>
          <a:xfrm rot="16200000" flipH="1">
            <a:off x="6386585" y="4979743"/>
            <a:ext cx="144307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/>
          <p:cNvSpPr/>
          <p:nvPr/>
        </p:nvSpPr>
        <p:spPr>
          <a:xfrm>
            <a:off x="5586892" y="5756578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벡터 레이어 계산하기</a:t>
            </a:r>
            <a:endParaRPr lang="ko-KR" altLang="en-US" dirty="0"/>
          </a:p>
        </p:txBody>
      </p:sp>
      <p:sp>
        <p:nvSpPr>
          <p:cNvPr id="57" name="직사각형 56"/>
          <p:cNvSpPr/>
          <p:nvPr/>
        </p:nvSpPr>
        <p:spPr>
          <a:xfrm>
            <a:off x="6118827" y="6195294"/>
            <a:ext cx="3339498" cy="29440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공간 인덱스 다루기</a:t>
            </a:r>
            <a:endParaRPr lang="ko-KR" altLang="en-US" dirty="0"/>
          </a:p>
        </p:txBody>
      </p:sp>
      <p:cxnSp>
        <p:nvCxnSpPr>
          <p:cNvPr id="58" name="꺾인 연결선 57"/>
          <p:cNvCxnSpPr>
            <a:endCxn id="56" idx="0"/>
          </p:cNvCxnSpPr>
          <p:nvPr/>
        </p:nvCxnSpPr>
        <p:spPr>
          <a:xfrm>
            <a:off x="7024539" y="5732228"/>
            <a:ext cx="232102" cy="243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꺾인 연결선 60"/>
          <p:cNvCxnSpPr>
            <a:stCxn id="56" idx="2"/>
            <a:endCxn id="57" idx="0"/>
          </p:cNvCxnSpPr>
          <p:nvPr/>
        </p:nvCxnSpPr>
        <p:spPr>
          <a:xfrm rot="16200000" flipH="1">
            <a:off x="7450453" y="5857171"/>
            <a:ext cx="144310" cy="53193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28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OSGeo(Open Source Geospatial Foundation)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Open Geospatial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2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7</a:t>
            </a:fld>
            <a:endParaRPr lang="ko-KR" altLang="en-US">
              <a:latin typeface="+mn-ea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2482" y="3841363"/>
            <a:ext cx="2751731" cy="2648337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84232" y="6278572"/>
            <a:ext cx="268535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출처</a:t>
            </a:r>
            <a:r>
              <a:rPr lang="en-US" altLang="ko-KR" sz="1200" dirty="0" smtClean="0">
                <a:latin typeface="+mn-ea"/>
              </a:rPr>
              <a:t>: </a:t>
            </a:r>
            <a:r>
              <a:rPr lang="ko-KR" altLang="en-US" sz="1200" dirty="0" smtClean="0">
                <a:latin typeface="+mn-ea"/>
              </a:rPr>
              <a:t>Annual </a:t>
            </a:r>
            <a:r>
              <a:rPr lang="ko-KR" altLang="en-US" sz="1200" dirty="0">
                <a:latin typeface="+mn-ea"/>
              </a:rPr>
              <a:t>General Meeting 2021</a:t>
            </a:r>
          </a:p>
        </p:txBody>
      </p:sp>
      <p:sp>
        <p:nvSpPr>
          <p:cNvPr id="13" name="내용 개체 틀 2"/>
          <p:cNvSpPr txBox="1">
            <a:spLocks/>
          </p:cNvSpPr>
          <p:nvPr/>
        </p:nvSpPr>
        <p:spPr>
          <a:xfrm>
            <a:off x="452438" y="1323788"/>
            <a:ext cx="9005886" cy="25175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400" dirty="0" smtClean="0">
                <a:latin typeface="+mn-ea"/>
              </a:rPr>
              <a:t>Working with our partners:</a:t>
            </a:r>
          </a:p>
          <a:p>
            <a:pPr lvl="1"/>
            <a:r>
              <a:rPr lang="en-US" altLang="ko-KR" sz="2000" dirty="0" smtClean="0">
                <a:latin typeface="+mn-ea"/>
              </a:rPr>
              <a:t>Open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Source</a:t>
            </a:r>
            <a:r>
              <a:rPr lang="en-US" altLang="ko-KR" sz="2000" dirty="0" smtClean="0">
                <a:latin typeface="+mn-ea"/>
              </a:rPr>
              <a:t>: a collaborative approach to software development</a:t>
            </a:r>
          </a:p>
          <a:p>
            <a:pPr lvl="1"/>
            <a:r>
              <a:rPr lang="en-US" altLang="ko-KR" sz="2000" dirty="0" smtClean="0">
                <a:latin typeface="+mn-ea"/>
              </a:rPr>
              <a:t>Open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Data</a:t>
            </a:r>
            <a:r>
              <a:rPr lang="en-US" altLang="ko-KR" sz="2000" dirty="0" smtClean="0">
                <a:latin typeface="+mn-ea"/>
              </a:rPr>
              <a:t>: freely available information to use as you wish</a:t>
            </a:r>
          </a:p>
          <a:p>
            <a:pPr lvl="1"/>
            <a:r>
              <a:rPr lang="en-US" altLang="ko-KR" sz="2000" dirty="0" smtClean="0">
                <a:latin typeface="+mn-ea"/>
              </a:rPr>
              <a:t>Open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Standards</a:t>
            </a:r>
            <a:r>
              <a:rPr lang="en-US" altLang="ko-KR" sz="2000" dirty="0" smtClean="0">
                <a:latin typeface="+mn-ea"/>
              </a:rPr>
              <a:t>: avoid lock-in with interoperable software</a:t>
            </a:r>
          </a:p>
          <a:p>
            <a:pPr lvl="1"/>
            <a:r>
              <a:rPr lang="en-US" altLang="ko-KR" sz="2000" dirty="0" smtClean="0">
                <a:latin typeface="+mn-ea"/>
              </a:rPr>
              <a:t>Open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Education</a:t>
            </a:r>
            <a:r>
              <a:rPr lang="en-US" altLang="ko-KR" sz="2000" dirty="0" smtClean="0">
                <a:latin typeface="+mn-ea"/>
              </a:rPr>
              <a:t>: Removing the barriers to learning and teaching</a:t>
            </a:r>
          </a:p>
          <a:p>
            <a:pPr lvl="1"/>
            <a:r>
              <a:rPr lang="en-US" altLang="ko-KR" sz="2000" dirty="0" smtClean="0">
                <a:latin typeface="+mn-ea"/>
              </a:rPr>
              <a:t>Open </a:t>
            </a:r>
            <a:r>
              <a:rPr lang="en-US" altLang="ko-KR" sz="2000" dirty="0" smtClean="0">
                <a:solidFill>
                  <a:srgbClr val="FF0000"/>
                </a:solidFill>
                <a:latin typeface="+mn-ea"/>
              </a:rPr>
              <a:t>Science</a:t>
            </a:r>
            <a:r>
              <a:rPr lang="en-US" altLang="ko-KR" sz="2000" dirty="0" smtClean="0">
                <a:latin typeface="+mn-ea"/>
              </a:rPr>
              <a:t>: Share data and software for responsible research</a:t>
            </a:r>
            <a:endParaRPr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2381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OSGeo(Open Source Geospatial Foundation)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OSGeo Korean Chapter</a:t>
              </a: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3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8</a:t>
            </a:fld>
            <a:endParaRPr lang="ko-KR" altLang="en-US"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52438" y="1376570"/>
            <a:ext cx="9005887" cy="5113130"/>
          </a:xfrm>
          <a:prstGeom prst="rect">
            <a:avLst/>
          </a:prstGeom>
        </p:spPr>
        <p:txBody>
          <a:bodyPr>
            <a:normAutofit fontScale="4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1. OSGeo </a:t>
            </a:r>
            <a:r>
              <a:rPr lang="ko-KR" altLang="en-US" b="1" dirty="0" smtClean="0">
                <a:latin typeface="+mn-ea"/>
              </a:rPr>
              <a:t>한국어 지부의 사명</a:t>
            </a:r>
            <a:r>
              <a:rPr lang="en-US" altLang="ko-KR" b="1" dirty="0" smtClean="0">
                <a:latin typeface="+mn-ea"/>
              </a:rPr>
              <a:t>(Mission)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latin typeface="+mn-ea"/>
              </a:rPr>
              <a:t>  - </a:t>
            </a:r>
            <a:r>
              <a:rPr lang="ko-KR" altLang="en-US" dirty="0" smtClean="0">
                <a:latin typeface="+mn-ea"/>
              </a:rPr>
              <a:t>오픈 소스 기반 지리정보체계 소프트웨어의 사용 장려와 개발 참여를 통한 </a:t>
            </a:r>
            <a:r>
              <a:rPr lang="ko-KR" altLang="en-US" b="1" dirty="0" smtClean="0">
                <a:solidFill>
                  <a:srgbClr val="FF0000"/>
                </a:solidFill>
                <a:latin typeface="+mn-ea"/>
              </a:rPr>
              <a:t>한국어 기반 지리정보체계 </a:t>
            </a:r>
            <a:r>
              <a:rPr lang="ko-KR" altLang="en-US" dirty="0" smtClean="0">
                <a:latin typeface="+mn-ea"/>
              </a:rPr>
              <a:t>환경 발전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ko-KR" altLang="en-US" dirty="0" smtClean="0"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2. OSGeo </a:t>
            </a:r>
            <a:r>
              <a:rPr lang="ko-KR" altLang="en-US" b="1" dirty="0" smtClean="0">
                <a:latin typeface="+mn-ea"/>
              </a:rPr>
              <a:t>한국어 지부의 목표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OSGeo </a:t>
            </a:r>
            <a:r>
              <a:rPr lang="ko-KR" altLang="en-US" dirty="0" smtClean="0">
                <a:latin typeface="+mn-ea"/>
              </a:rPr>
              <a:t>한국어 지부의 법적 실체로의 전환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오픈 소스 기반 </a:t>
            </a:r>
            <a:r>
              <a:rPr lang="en-US" altLang="ko-KR" dirty="0" smtClean="0">
                <a:latin typeface="+mn-ea"/>
              </a:rPr>
              <a:t>GIS </a:t>
            </a:r>
            <a:r>
              <a:rPr lang="ko-KR" altLang="en-US" dirty="0" smtClean="0">
                <a:latin typeface="+mn-ea"/>
              </a:rPr>
              <a:t>소프트웨어의 보급 및 사용 장려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오픈 소스 기반 </a:t>
            </a:r>
            <a:r>
              <a:rPr lang="en-US" altLang="ko-KR" dirty="0" smtClean="0">
                <a:latin typeface="+mn-ea"/>
              </a:rPr>
              <a:t>GIS </a:t>
            </a:r>
            <a:r>
              <a:rPr lang="ko-KR" altLang="en-US" dirty="0" smtClean="0">
                <a:latin typeface="+mn-ea"/>
              </a:rPr>
              <a:t>소프트웨어 개발 참여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오픈 소스 기반 </a:t>
            </a:r>
            <a:r>
              <a:rPr lang="en-US" altLang="ko-KR" dirty="0" smtClean="0">
                <a:latin typeface="+mn-ea"/>
              </a:rPr>
              <a:t>GIS </a:t>
            </a:r>
            <a:r>
              <a:rPr lang="ko-KR" altLang="en-US" dirty="0" smtClean="0">
                <a:latin typeface="+mn-ea"/>
              </a:rPr>
              <a:t>소프트웨어 및 매뉴얼의 한글화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오픈 소스 기반 </a:t>
            </a:r>
            <a:r>
              <a:rPr lang="en-US" altLang="ko-KR" dirty="0" smtClean="0">
                <a:latin typeface="+mn-ea"/>
              </a:rPr>
              <a:t>GIS </a:t>
            </a:r>
            <a:r>
              <a:rPr lang="ko-KR" altLang="en-US" dirty="0" smtClean="0">
                <a:latin typeface="+mn-ea"/>
              </a:rPr>
              <a:t>소프트웨어 사용자와 개발자들에 대한 지원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오픈 소스 기반 </a:t>
            </a:r>
            <a:r>
              <a:rPr lang="en-US" altLang="ko-KR" dirty="0" smtClean="0">
                <a:latin typeface="+mn-ea"/>
              </a:rPr>
              <a:t>GIS </a:t>
            </a:r>
            <a:r>
              <a:rPr lang="ko-KR" altLang="en-US" dirty="0" smtClean="0">
                <a:latin typeface="+mn-ea"/>
              </a:rPr>
              <a:t>소프트웨어 사용자 교육 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오픈 </a:t>
            </a:r>
            <a:r>
              <a:rPr lang="en-US" altLang="ko-KR" dirty="0" err="1" smtClean="0">
                <a:latin typeface="+mn-ea"/>
              </a:rPr>
              <a:t>GeoData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확산 노력 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smtClean="0">
                <a:latin typeface="+mn-ea"/>
              </a:rPr>
              <a:t>- OSGeo </a:t>
            </a:r>
            <a:r>
              <a:rPr lang="ko-KR" altLang="en-US" dirty="0" smtClean="0">
                <a:latin typeface="+mn-ea"/>
              </a:rPr>
              <a:t>한국어 지부 정기 모임 개최</a:t>
            </a: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endParaRPr lang="ko-KR" altLang="en-US" dirty="0" smtClean="0"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b="1" dirty="0" smtClean="0">
                <a:latin typeface="+mn-ea"/>
              </a:rPr>
              <a:t>3. OSGeo </a:t>
            </a:r>
            <a:r>
              <a:rPr lang="ko-KR" altLang="en-US" b="1" dirty="0" smtClean="0">
                <a:latin typeface="+mn-ea"/>
              </a:rPr>
              <a:t>한국어 지부 결성 역사</a:t>
            </a:r>
            <a:endParaRPr lang="en-US" altLang="ko-KR" b="1" dirty="0" smtClean="0">
              <a:latin typeface="+mn-ea"/>
            </a:endParaRPr>
          </a:p>
          <a:p>
            <a:pPr marL="0" indent="0">
              <a:lnSpc>
                <a:spcPct val="120000"/>
              </a:lnSpc>
              <a:buFont typeface="Arial" panose="020B0604020202020204" pitchFamily="34" charset="0"/>
              <a:buNone/>
            </a:pPr>
            <a:r>
              <a:rPr lang="en-US" altLang="ko-KR" dirty="0" smtClean="0">
                <a:latin typeface="+mn-ea"/>
              </a:rPr>
              <a:t> - 2009</a:t>
            </a:r>
            <a:r>
              <a:rPr lang="ko-KR" altLang="en-US" dirty="0" smtClean="0">
                <a:latin typeface="+mn-ea"/>
              </a:rPr>
              <a:t>년 </a:t>
            </a:r>
            <a:r>
              <a:rPr lang="en-US" altLang="ko-KR" dirty="0" smtClean="0">
                <a:latin typeface="+mn-ea"/>
              </a:rPr>
              <a:t>3</a:t>
            </a:r>
            <a:r>
              <a:rPr lang="ko-KR" altLang="en-US" dirty="0" smtClean="0">
                <a:latin typeface="+mn-ea"/>
              </a:rPr>
              <a:t>월 </a:t>
            </a:r>
            <a:r>
              <a:rPr lang="en-US" altLang="ko-KR" dirty="0" smtClean="0">
                <a:latin typeface="+mn-ea"/>
              </a:rPr>
              <a:t>OSGeo </a:t>
            </a:r>
            <a:r>
              <a:rPr lang="ko-KR" altLang="en-US" dirty="0" smtClean="0">
                <a:latin typeface="+mn-ea"/>
              </a:rPr>
              <a:t>한국어지부 공식 인증</a:t>
            </a:r>
            <a:endParaRPr lang="ko-KR" altLang="en-US" dirty="0">
              <a:latin typeface="+mn-ea"/>
            </a:endParaRPr>
          </a:p>
        </p:txBody>
      </p:sp>
      <p:pic>
        <p:nvPicPr>
          <p:cNvPr id="11" name="Google Shape;17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3429" y="3893884"/>
            <a:ext cx="2654482" cy="1348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565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98454763-B85D-4FA9-874B-303B0C9E6FE8}"/>
              </a:ext>
            </a:extLst>
          </p:cNvPr>
          <p:cNvSpPr txBox="1"/>
          <p:nvPr/>
        </p:nvSpPr>
        <p:spPr>
          <a:xfrm>
            <a:off x="342999" y="270787"/>
            <a:ext cx="9115325" cy="468860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en-US" altLang="ko-KR" sz="2400" b="1" spc="-65" dirty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02. OSGeo(Open Source Geospatial Foundation)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FEA94778-5089-4ABB-9C50-728DE7D7A116}"/>
              </a:ext>
            </a:extLst>
          </p:cNvPr>
          <p:cNvSpPr txBox="1"/>
          <p:nvPr/>
        </p:nvSpPr>
        <p:spPr>
          <a:xfrm>
            <a:off x="343000" y="75745"/>
            <a:ext cx="3818292" cy="268806"/>
          </a:xfrm>
          <a:prstGeom prst="rect">
            <a:avLst/>
          </a:prstGeom>
          <a:noFill/>
        </p:spPr>
        <p:txBody>
          <a:bodyPr wrap="square" lIns="98567" tIns="49283" rIns="98567" bIns="49283" rtlCol="0">
            <a:spAutoFit/>
          </a:bodyPr>
          <a:lstStyle/>
          <a:p>
            <a:r>
              <a:rPr lang="ko-KR" altLang="en-US" sz="1100" spc="-33" dirty="0" err="1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오픈소스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 </a:t>
            </a:r>
            <a:r>
              <a:rPr lang="en-US" altLang="ko-KR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GIS</a:t>
            </a:r>
            <a:r>
              <a:rPr lang="ko-KR" altLang="en-US" sz="1100" spc="-33" dirty="0" smtClean="0">
                <a:ln>
                  <a:solidFill>
                    <a:schemeClr val="accent1">
                      <a:lumMod val="75000"/>
                      <a:alpha val="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+mn-ea"/>
              </a:rPr>
              <a:t>를 이용한 지도화</a:t>
            </a:r>
            <a:endParaRPr lang="en-US" altLang="ko-KR" sz="1100" spc="-33" dirty="0">
              <a:ln>
                <a:solidFill>
                  <a:schemeClr val="accent1">
                    <a:lumMod val="75000"/>
                    <a:alpha val="0"/>
                  </a:schemeClr>
                </a:solidFill>
              </a:ln>
              <a:solidFill>
                <a:schemeClr val="bg1">
                  <a:lumMod val="95000"/>
                </a:schemeClr>
              </a:solidFill>
              <a:latin typeface="+mn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419200" y="805998"/>
            <a:ext cx="9039125" cy="369332"/>
            <a:chOff x="419200" y="1020979"/>
            <a:chExt cx="9039125" cy="369332"/>
          </a:xfrm>
        </p:grpSpPr>
        <p:sp>
          <p:nvSpPr>
            <p:cNvPr id="27" name="직사각형 26">
              <a:extLst>
                <a:ext uri="{FF2B5EF4-FFF2-40B4-BE49-F238E27FC236}">
                  <a16:creationId xmlns="" xmlns:a16="http://schemas.microsoft.com/office/drawing/2014/main" id="{3A0BA9D7-BF66-4DD3-9094-9856112F02A4}"/>
                </a:ext>
              </a:extLst>
            </p:cNvPr>
            <p:cNvSpPr/>
            <p:nvPr/>
          </p:nvSpPr>
          <p:spPr>
            <a:xfrm>
              <a:off x="677942" y="1020979"/>
              <a:ext cx="87803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R="4128" defTabSz="808998">
                <a:buClr>
                  <a:schemeClr val="bg1">
                    <a:lumMod val="65000"/>
                  </a:schemeClr>
                </a:buClr>
                <a:tabLst>
                  <a:tab pos="905470" algn="l"/>
                </a:tabLst>
              </a:pPr>
              <a:r>
                <a:rPr lang="en-US" altLang="ko-KR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OSGeo </a:t>
              </a:r>
              <a:r>
                <a:rPr lang="en-US" altLang="ko-KR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Korean Chapter</a:t>
              </a:r>
              <a:r>
                <a:rPr lang="ko-KR" altLang="en-US" b="1" spc="-24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 </a:t>
              </a:r>
              <a:r>
                <a:rPr lang="ko-KR" altLang="en-US" b="1" spc="-24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tx1">
                      <a:lumMod val="95000"/>
                      <a:lumOff val="5000"/>
                    </a:schemeClr>
                  </a:solidFill>
                  <a:latin typeface="+mn-ea"/>
                  <a:cs typeface="맑은 고딕"/>
                </a:rPr>
                <a:t>현황</a:t>
              </a:r>
              <a:endParaRPr lang="en-US" altLang="ko-KR" b="1" spc="-24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cs typeface="맑은 고딕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="" xmlns:a16="http://schemas.microsoft.com/office/drawing/2014/main" id="{B6712807-84D7-4A79-9044-B431ACDAA8CC}"/>
                </a:ext>
              </a:extLst>
            </p:cNvPr>
            <p:cNvSpPr/>
            <p:nvPr/>
          </p:nvSpPr>
          <p:spPr>
            <a:xfrm>
              <a:off x="419200" y="1103086"/>
              <a:ext cx="258742" cy="205119"/>
            </a:xfrm>
            <a:prstGeom prst="rect">
              <a:avLst/>
            </a:prstGeom>
            <a:solidFill>
              <a:srgbClr val="4C6DA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spc="-65" dirty="0" smtClean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+mn-ea"/>
                  <a:cs typeface="Calibri" panose="020F0502020204030204" pitchFamily="34" charset="0"/>
                </a:rPr>
                <a:t>4</a:t>
              </a:r>
              <a:endParaRPr lang="ko-KR" altLang="en-US" sz="1600" b="1" spc="-65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921713-25EE-4485-97B0-75B4016CB195}" type="slidenum">
              <a:rPr lang="ko-KR" altLang="en-US" smtClean="0">
                <a:latin typeface="+mn-ea"/>
              </a:rPr>
              <a:pPr/>
              <a:t>9</a:t>
            </a:fld>
            <a:endParaRPr lang="ko-KR" altLang="en-US">
              <a:latin typeface="+mn-ea"/>
            </a:endParaRPr>
          </a:p>
        </p:txBody>
      </p:sp>
      <p:sp>
        <p:nvSpPr>
          <p:cNvPr id="10" name="내용 개체 틀 2"/>
          <p:cNvSpPr txBox="1">
            <a:spLocks/>
          </p:cNvSpPr>
          <p:nvPr/>
        </p:nvSpPr>
        <p:spPr>
          <a:xfrm>
            <a:off x="449549" y="1470991"/>
            <a:ext cx="9266447" cy="5018709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381000">
              <a:lnSpc>
                <a:spcPct val="100000"/>
              </a:lnSpc>
              <a:buClr>
                <a:srgbClr val="000000"/>
              </a:buClr>
              <a:buSzPts val="2400"/>
              <a:buFont typeface="Arial"/>
              <a:buChar char="●"/>
            </a:pPr>
            <a:r>
              <a:rPr lang="ko-KR" altLang="en-US" sz="2000" b="1" dirty="0" smtClean="0">
                <a:solidFill>
                  <a:srgbClr val="434343"/>
                </a:solidFill>
                <a:latin typeface="+mn-ea"/>
              </a:rPr>
              <a:t>홈페이지</a:t>
            </a:r>
            <a:r>
              <a:rPr lang="en-US" altLang="ko-KR" sz="2000" b="1" dirty="0" smtClean="0">
                <a:solidFill>
                  <a:srgbClr val="434343"/>
                </a:solidFill>
                <a:latin typeface="+mn-ea"/>
                <a:sym typeface="Arial"/>
              </a:rPr>
              <a:t>:</a:t>
            </a:r>
            <a:r>
              <a:rPr lang="ko-KR" altLang="en-US" sz="2000" dirty="0" smtClean="0">
                <a:solidFill>
                  <a:srgbClr val="000000"/>
                </a:solidFill>
                <a:latin typeface="+mn-ea"/>
                <a:cs typeface="Arial"/>
                <a:sym typeface="Arial"/>
              </a:rPr>
              <a:t> </a:t>
            </a:r>
            <a:r>
              <a:rPr lang="en-US" altLang="ko-KR" sz="2000" b="1" u="sng" dirty="0" smtClean="0">
                <a:solidFill>
                  <a:schemeClr val="hlink"/>
                </a:solidFill>
                <a:latin typeface="+mn-ea"/>
                <a:cs typeface="Arial"/>
                <a:sym typeface="Arial"/>
              </a:rPr>
              <a:t>https://www.osgeo.kr/</a:t>
            </a:r>
            <a:endParaRPr lang="en-US" altLang="ko-KR" sz="2000" b="1" dirty="0" smtClean="0">
              <a:solidFill>
                <a:srgbClr val="434343"/>
              </a:solidFill>
              <a:latin typeface="+mn-ea"/>
            </a:endParaRP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r>
              <a:rPr lang="en-US" altLang="ko-KR" sz="2000" b="1" dirty="0" smtClean="0">
                <a:solidFill>
                  <a:srgbClr val="434343"/>
                </a:solidFill>
                <a:latin typeface="+mn-ea"/>
              </a:rPr>
              <a:t>GitHub:</a:t>
            </a:r>
            <a:r>
              <a:rPr lang="en-US" altLang="ko-KR" sz="2000" b="1" dirty="0" smtClean="0">
                <a:solidFill>
                  <a:srgbClr val="434343"/>
                </a:solidFill>
                <a:uFill>
                  <a:noFill/>
                </a:uFill>
                <a:latin typeface="+mn-ea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altLang="ko-KR" sz="2000" b="1" u="sng" dirty="0" smtClean="0">
                <a:solidFill>
                  <a:schemeClr val="hlink"/>
                </a:solidFill>
                <a:latin typeface="+mn-ea"/>
                <a:hlinkClick r:id="rId3"/>
              </a:rPr>
              <a:t>https://github.com/osgeokorea</a:t>
            </a:r>
            <a:endParaRPr lang="en-US" altLang="ko-KR" sz="2000" b="1" u="sng" dirty="0" smtClean="0">
              <a:solidFill>
                <a:schemeClr val="hlink"/>
              </a:solidFill>
              <a:latin typeface="+mn-ea"/>
            </a:endParaRP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r>
              <a:rPr lang="en-US" altLang="ko-KR" sz="2000" b="1" dirty="0">
                <a:solidFill>
                  <a:srgbClr val="434343"/>
                </a:solidFill>
                <a:latin typeface="+mn-ea"/>
              </a:rPr>
              <a:t>FOSS4G Korea: </a:t>
            </a:r>
            <a:r>
              <a:rPr lang="en-US" altLang="ko-KR" sz="2000" b="1" u="sng" dirty="0">
                <a:solidFill>
                  <a:schemeClr val="hlink"/>
                </a:solidFill>
                <a:latin typeface="+mn-ea"/>
              </a:rPr>
              <a:t>https://foss4g.osgeo.kr/</a:t>
            </a:r>
            <a:endParaRPr lang="en-US" altLang="ko-KR" sz="2000" b="1" dirty="0" smtClean="0">
              <a:solidFill>
                <a:srgbClr val="434343"/>
              </a:solidFill>
              <a:latin typeface="+mn-ea"/>
            </a:endParaRP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r>
              <a:rPr lang="ko-KR" altLang="en-US" sz="2000" b="1" dirty="0" smtClean="0">
                <a:solidFill>
                  <a:srgbClr val="434343"/>
                </a:solidFill>
                <a:latin typeface="+mn-ea"/>
              </a:rPr>
              <a:t>교육교재 저장소</a:t>
            </a:r>
            <a:r>
              <a:rPr lang="en-US" altLang="ko-KR" sz="2000" b="1" dirty="0" smtClean="0">
                <a:solidFill>
                  <a:srgbClr val="434343"/>
                </a:solidFill>
                <a:latin typeface="+mn-ea"/>
              </a:rPr>
              <a:t>:</a:t>
            </a:r>
            <a:r>
              <a:rPr lang="ko-KR" altLang="en-US" sz="2000" b="1" dirty="0" smtClean="0">
                <a:solidFill>
                  <a:srgbClr val="434343"/>
                </a:solidFill>
                <a:latin typeface="+mn-ea"/>
                <a:hlinkClick r:id="rId3">
                  <a:extLst>
                    <a:ext uri="{A12FA001-AC4F-418D-AE19-62706E023703}">
                      <ahyp:hlinkClr xmlns:lc="http://schemas.openxmlformats.org/drawingml/2006/lockedCanvas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val="tx"/>
                    </a:ext>
                  </a:extLst>
                </a:hlinkClick>
              </a:rPr>
              <a:t> </a:t>
            </a:r>
            <a:r>
              <a:rPr lang="en-US" altLang="ko-KR" sz="2000" b="1" u="sng" dirty="0" smtClean="0">
                <a:solidFill>
                  <a:schemeClr val="hlink"/>
                </a:solidFill>
                <a:latin typeface="+mn-ea"/>
                <a:hlinkClick r:id="rId4"/>
              </a:rPr>
              <a:t>http://</a:t>
            </a:r>
            <a:r>
              <a:rPr lang="en-US" altLang="ko-KR" sz="2000" b="1" u="sng" dirty="0" smtClean="0">
                <a:solidFill>
                  <a:schemeClr val="hlink"/>
                </a:solidFill>
                <a:latin typeface="+mn-ea"/>
                <a:hlinkClick r:id="rId4"/>
              </a:rPr>
              <a:t>tinyurl.com/osgeo-kr-edu</a:t>
            </a:r>
            <a:endParaRPr lang="en-US" altLang="ko-KR" sz="2000" b="1" u="sng" dirty="0" smtClean="0">
              <a:solidFill>
                <a:schemeClr val="hlink"/>
              </a:solidFill>
              <a:latin typeface="+mn-ea"/>
            </a:endParaRP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r>
              <a:rPr lang="ko-KR" altLang="en-US" sz="2000" b="1" dirty="0" err="1">
                <a:solidFill>
                  <a:srgbClr val="434343"/>
                </a:solidFill>
                <a:latin typeface="+mn-ea"/>
              </a:rPr>
              <a:t>페이스북</a:t>
            </a:r>
            <a:r>
              <a:rPr lang="ko-KR" altLang="en-US" sz="2000" b="1" dirty="0">
                <a:solidFill>
                  <a:srgbClr val="434343"/>
                </a:solidFill>
                <a:latin typeface="+mn-ea"/>
              </a:rPr>
              <a:t> 그룹</a:t>
            </a:r>
            <a:r>
              <a:rPr lang="en-US" altLang="ko-KR" sz="2000" b="1" dirty="0">
                <a:solidFill>
                  <a:srgbClr val="434343"/>
                </a:solidFill>
                <a:latin typeface="+mn-ea"/>
              </a:rPr>
              <a:t>: </a:t>
            </a:r>
            <a:r>
              <a:rPr lang="en-US" altLang="ko-KR" sz="2000" b="1" dirty="0">
                <a:solidFill>
                  <a:srgbClr val="434343"/>
                </a:solidFill>
                <a:latin typeface="+mn-ea"/>
                <a:hlinkClick r:id="rId5"/>
              </a:rPr>
              <a:t>https://</a:t>
            </a:r>
            <a:r>
              <a:rPr lang="en-US" altLang="ko-KR" sz="2000" b="1" dirty="0" smtClean="0">
                <a:solidFill>
                  <a:srgbClr val="434343"/>
                </a:solidFill>
                <a:latin typeface="+mn-ea"/>
                <a:hlinkClick r:id="rId5"/>
              </a:rPr>
              <a:t>www.facebook.com/groups/OSGeoKR</a:t>
            </a:r>
            <a:endParaRPr lang="en-US" altLang="ko-KR" sz="2000" b="1" dirty="0" smtClean="0">
              <a:solidFill>
                <a:srgbClr val="434343"/>
              </a:solidFill>
              <a:latin typeface="+mn-ea"/>
            </a:endParaRP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r>
              <a:rPr lang="ko-KR" altLang="en-US" sz="2000" b="1" dirty="0" err="1" smtClean="0">
                <a:solidFill>
                  <a:srgbClr val="434343"/>
                </a:solidFill>
                <a:latin typeface="+mn-ea"/>
              </a:rPr>
              <a:t>메일링</a:t>
            </a:r>
            <a:r>
              <a:rPr lang="ko-KR" altLang="en-US" sz="2000" b="1" dirty="0" smtClean="0">
                <a:solidFill>
                  <a:srgbClr val="434343"/>
                </a:solidFill>
                <a:latin typeface="+mn-ea"/>
              </a:rPr>
              <a:t> 리스트</a:t>
            </a:r>
            <a:r>
              <a:rPr lang="en-US" altLang="ko-KR" sz="2000" b="1" dirty="0">
                <a:solidFill>
                  <a:srgbClr val="434343"/>
                </a:solidFill>
                <a:latin typeface="+mn-ea"/>
              </a:rPr>
              <a:t>: </a:t>
            </a:r>
            <a:r>
              <a:rPr lang="en-US" altLang="ko-KR" sz="2000" b="1" dirty="0">
                <a:solidFill>
                  <a:srgbClr val="434343"/>
                </a:solidFill>
                <a:latin typeface="+mn-ea"/>
                <a:hlinkClick r:id="rId6"/>
              </a:rPr>
              <a:t>https://</a:t>
            </a:r>
            <a:r>
              <a:rPr lang="en-US" altLang="ko-KR" sz="2000" b="1" dirty="0" smtClean="0">
                <a:solidFill>
                  <a:srgbClr val="434343"/>
                </a:solidFill>
                <a:latin typeface="+mn-ea"/>
                <a:hlinkClick r:id="rId6"/>
              </a:rPr>
              <a:t>groups.google.com/g/osgeo-kr</a:t>
            </a:r>
            <a:endParaRPr lang="en-US" altLang="ko-KR" sz="2000" b="1" dirty="0" smtClean="0">
              <a:solidFill>
                <a:srgbClr val="434343"/>
              </a:solidFill>
              <a:latin typeface="+mn-ea"/>
            </a:endParaRP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endParaRPr lang="en-US" altLang="ko-KR" sz="2000" b="1" dirty="0">
              <a:solidFill>
                <a:srgbClr val="434343"/>
              </a:solidFill>
              <a:latin typeface="+mn-ea"/>
            </a:endParaRP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endParaRPr lang="en-US" altLang="ko-KR" sz="2000" b="1" u="sng" dirty="0" smtClean="0">
              <a:solidFill>
                <a:schemeClr val="hlink"/>
              </a:solidFill>
              <a:latin typeface="+mn-ea"/>
            </a:endParaRPr>
          </a:p>
          <a:p>
            <a:pPr marL="457200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r>
              <a:rPr lang="ko-KR" altLang="en-US" sz="2000" b="1" dirty="0" smtClean="0">
                <a:solidFill>
                  <a:srgbClr val="434343"/>
                </a:solidFill>
                <a:latin typeface="+mn-ea"/>
                <a:sym typeface="Arial"/>
              </a:rPr>
              <a:t>커뮤니티</a:t>
            </a:r>
            <a:r>
              <a:rPr lang="en-US" altLang="ko-KR" sz="2000" b="1" dirty="0" smtClean="0">
                <a:solidFill>
                  <a:srgbClr val="434343"/>
                </a:solidFill>
                <a:latin typeface="+mn-ea"/>
                <a:sym typeface="Arial"/>
              </a:rPr>
              <a:t>: 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r>
              <a:rPr lang="en-US" altLang="ko-KR" sz="2000" b="1" dirty="0" smtClean="0">
                <a:solidFill>
                  <a:srgbClr val="434343"/>
                </a:solidFill>
                <a:latin typeface="+mn-ea"/>
                <a:sym typeface="Arial"/>
              </a:rPr>
              <a:t>87</a:t>
            </a:r>
            <a:r>
              <a:rPr lang="en-US" altLang="ko-KR" sz="2000" b="1" dirty="0" smtClean="0">
                <a:solidFill>
                  <a:srgbClr val="434343"/>
                </a:solidFill>
                <a:latin typeface="+mn-ea"/>
              </a:rPr>
              <a:t>7</a:t>
            </a:r>
            <a:r>
              <a:rPr lang="en-US" altLang="ko-KR" sz="2000" b="1" dirty="0" smtClean="0">
                <a:solidFill>
                  <a:srgbClr val="434343"/>
                </a:solidFill>
                <a:latin typeface="+mn-ea"/>
                <a:cs typeface="Arial"/>
                <a:sym typeface="Arial"/>
              </a:rPr>
              <a:t> </a:t>
            </a:r>
            <a:r>
              <a:rPr lang="ko-KR" altLang="en-US" sz="2000" dirty="0" smtClean="0">
                <a:solidFill>
                  <a:srgbClr val="434343"/>
                </a:solidFill>
                <a:latin typeface="+mn-ea"/>
                <a:cs typeface="Arial"/>
                <a:sym typeface="Arial"/>
              </a:rPr>
              <a:t>멤버</a:t>
            </a:r>
            <a:r>
              <a:rPr lang="en-US" altLang="ko-KR" sz="2000" dirty="0" smtClean="0">
                <a:solidFill>
                  <a:srgbClr val="434343"/>
                </a:solidFill>
                <a:latin typeface="+mn-ea"/>
                <a:cs typeface="Arial"/>
                <a:sym typeface="Arial"/>
              </a:rPr>
              <a:t>(Korean discuss mailing list)</a:t>
            </a:r>
          </a:p>
          <a:p>
            <a:pPr marL="914400" lvl="1" indent="-381000">
              <a:lnSpc>
                <a:spcPct val="115000"/>
              </a:lnSpc>
              <a:spcBef>
                <a:spcPts val="0"/>
              </a:spcBef>
              <a:buClr>
                <a:srgbClr val="434343"/>
              </a:buClr>
              <a:buSzPts val="2400"/>
              <a:buFont typeface="Arial" panose="020B0604020202020204" pitchFamily="34" charset="0"/>
              <a:buChar char="●"/>
            </a:pPr>
            <a:r>
              <a:rPr lang="en-US" altLang="ko-KR" sz="2000" b="1" dirty="0" smtClean="0">
                <a:solidFill>
                  <a:srgbClr val="434343"/>
                </a:solidFill>
                <a:latin typeface="+mn-ea"/>
              </a:rPr>
              <a:t>884 </a:t>
            </a:r>
            <a:r>
              <a:rPr lang="ko-KR" altLang="en-US" sz="2000" dirty="0" smtClean="0">
                <a:solidFill>
                  <a:srgbClr val="434343"/>
                </a:solidFill>
                <a:latin typeface="+mn-ea"/>
              </a:rPr>
              <a:t>멤버</a:t>
            </a:r>
            <a:r>
              <a:rPr lang="en-US" altLang="ko-KR" sz="2000" dirty="0" smtClean="0">
                <a:solidFill>
                  <a:srgbClr val="434343"/>
                </a:solidFill>
                <a:latin typeface="+mn-ea"/>
              </a:rPr>
              <a:t>(Facebook group)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ko-KR" sz="2000" b="1" dirty="0" smtClean="0">
              <a:solidFill>
                <a:srgbClr val="434343"/>
              </a:solidFill>
              <a:latin typeface="+mn-ea"/>
              <a:cs typeface="Arial"/>
              <a:sym typeface="Arial"/>
            </a:endParaRPr>
          </a:p>
          <a:p>
            <a:pPr marL="457200" indent="-381000">
              <a:lnSpc>
                <a:spcPct val="100000"/>
              </a:lnSpc>
              <a:buClr>
                <a:srgbClr val="434343"/>
              </a:buClr>
              <a:buSzPts val="2400"/>
              <a:buFont typeface="Arial"/>
              <a:buChar char="●"/>
            </a:pPr>
            <a:r>
              <a:rPr lang="en-US" altLang="ko-KR" sz="2000" b="1" dirty="0" smtClean="0">
                <a:solidFill>
                  <a:srgbClr val="434343"/>
                </a:solidFill>
                <a:latin typeface="+mn-ea"/>
                <a:cs typeface="Arial"/>
                <a:sym typeface="Arial"/>
              </a:rPr>
              <a:t>Organized Events (since September,20</a:t>
            </a:r>
            <a:r>
              <a:rPr lang="en-US" altLang="ko-KR" sz="2000" b="1" dirty="0" smtClean="0">
                <a:solidFill>
                  <a:srgbClr val="434343"/>
                </a:solidFill>
                <a:latin typeface="+mn-ea"/>
              </a:rPr>
              <a:t>20</a:t>
            </a:r>
            <a:r>
              <a:rPr lang="en-US" altLang="ko-KR" sz="2000" b="1" dirty="0" smtClean="0">
                <a:solidFill>
                  <a:srgbClr val="434343"/>
                </a:solidFill>
                <a:latin typeface="+mn-ea"/>
                <a:cs typeface="Arial"/>
                <a:sym typeface="Arial"/>
              </a:rPr>
              <a:t>)</a:t>
            </a:r>
            <a:endParaRPr lang="en-US" altLang="ko-KR" sz="2000" dirty="0" smtClean="0">
              <a:latin typeface="+mn-ea"/>
            </a:endParaRPr>
          </a:p>
          <a:p>
            <a:pPr marL="914400" indent="-3810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altLang="ko-KR" sz="2000" b="1" dirty="0">
                <a:solidFill>
                  <a:srgbClr val="434343"/>
                </a:solidFill>
                <a:latin typeface="+mn-ea"/>
              </a:rPr>
              <a:t>Nov.11.28~Dec.12.02, 2023 [FOSS4G-Asia 2023] </a:t>
            </a:r>
            <a:r>
              <a:rPr lang="ko-KR" altLang="en-US" sz="2000" b="1" dirty="0" err="1">
                <a:solidFill>
                  <a:srgbClr val="434343"/>
                </a:solidFill>
                <a:latin typeface="+mn-ea"/>
              </a:rPr>
              <a:t>컨퍼런스</a:t>
            </a:r>
            <a:endParaRPr lang="en-US" altLang="ko-KR" sz="2000" b="1" dirty="0">
              <a:solidFill>
                <a:srgbClr val="434343"/>
              </a:solidFill>
              <a:latin typeface="+mn-ea"/>
            </a:endParaRPr>
          </a:p>
          <a:p>
            <a:pPr marL="914400" indent="-3810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altLang="ko-KR" sz="2000" b="1" dirty="0">
                <a:solidFill>
                  <a:srgbClr val="434343"/>
                </a:solidFill>
                <a:latin typeface="+mn-ea"/>
              </a:rPr>
              <a:t>Nov.11, 2022 [FOSS4G Korea 2022] </a:t>
            </a:r>
            <a:r>
              <a:rPr lang="ko-KR" altLang="en-US" sz="2000" b="1" dirty="0" err="1" smtClean="0">
                <a:solidFill>
                  <a:srgbClr val="434343"/>
                </a:solidFill>
                <a:latin typeface="+mn-ea"/>
              </a:rPr>
              <a:t>컨퍼런스</a:t>
            </a:r>
            <a:endParaRPr lang="en-US" altLang="ko-KR" sz="2000" b="1" dirty="0" smtClean="0">
              <a:solidFill>
                <a:srgbClr val="434343"/>
              </a:solidFill>
              <a:latin typeface="+mn-ea"/>
            </a:endParaRPr>
          </a:p>
          <a:p>
            <a:pPr marL="914400" indent="-3810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altLang="ko-KR" sz="2000" dirty="0" smtClean="0">
                <a:solidFill>
                  <a:srgbClr val="434343"/>
                </a:solidFill>
                <a:latin typeface="+mn-ea"/>
              </a:rPr>
              <a:t>Oct. 28-29, 2021  [FOSS4G Korea 2021] </a:t>
            </a:r>
            <a:r>
              <a:rPr lang="ko-KR" altLang="en-US" sz="2000" dirty="0" smtClean="0">
                <a:solidFill>
                  <a:srgbClr val="434343"/>
                </a:solidFill>
                <a:latin typeface="+mn-ea"/>
              </a:rPr>
              <a:t>온라인 </a:t>
            </a:r>
            <a:r>
              <a:rPr lang="ko-KR" altLang="en-US" sz="2000" dirty="0" err="1" smtClean="0">
                <a:solidFill>
                  <a:srgbClr val="434343"/>
                </a:solidFill>
                <a:latin typeface="+mn-ea"/>
              </a:rPr>
              <a:t>컨퍼런스</a:t>
            </a:r>
            <a:endParaRPr lang="en-US" altLang="ko-KR" sz="2000" dirty="0" smtClean="0">
              <a:solidFill>
                <a:srgbClr val="434343"/>
              </a:solidFill>
              <a:latin typeface="+mn-ea"/>
            </a:endParaRPr>
          </a:p>
          <a:p>
            <a:pPr marL="914400" indent="-381000">
              <a:lnSpc>
                <a:spcPct val="100000"/>
              </a:lnSpc>
              <a:spcBef>
                <a:spcPts val="0"/>
              </a:spcBef>
              <a:buClr>
                <a:srgbClr val="434343"/>
              </a:buClr>
              <a:buSzPts val="2400"/>
            </a:pPr>
            <a:r>
              <a:rPr lang="en-US" altLang="ko-KR" sz="2000" dirty="0" smtClean="0">
                <a:solidFill>
                  <a:srgbClr val="434343"/>
                </a:solidFill>
                <a:latin typeface="+mn-ea"/>
              </a:rPr>
              <a:t>Nov. 11-12, 2020  [FOSS4G Korea 2020] </a:t>
            </a:r>
            <a:r>
              <a:rPr lang="ko-KR" altLang="en-US" sz="2000" dirty="0" smtClean="0">
                <a:solidFill>
                  <a:srgbClr val="434343"/>
                </a:solidFill>
                <a:latin typeface="+mn-ea"/>
              </a:rPr>
              <a:t>온라인 </a:t>
            </a:r>
            <a:r>
              <a:rPr lang="ko-KR" altLang="en-US" sz="2000" dirty="0" err="1" smtClean="0">
                <a:solidFill>
                  <a:srgbClr val="434343"/>
                </a:solidFill>
                <a:latin typeface="+mn-ea"/>
              </a:rPr>
              <a:t>컨퍼런스</a:t>
            </a:r>
            <a:endParaRPr lang="en-US" altLang="ko-KR" sz="2000" dirty="0" smtClean="0">
              <a:solidFill>
                <a:srgbClr val="434343"/>
              </a:solidFill>
              <a:latin typeface="+mn-ea"/>
            </a:endParaRPr>
          </a:p>
          <a:p>
            <a:endParaRPr lang="ko-KR" altLang="en-US" sz="2000" dirty="0">
              <a:latin typeface="+mn-ea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97289" y="4226118"/>
            <a:ext cx="27622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latin typeface="+mn-ea"/>
                <a:hlinkClick r:id="rId7"/>
              </a:rPr>
              <a:t>https://foss4g.asia/2023</a:t>
            </a:r>
            <a:r>
              <a:rPr lang="ko-KR" altLang="en-US" dirty="0" smtClean="0">
                <a:latin typeface="+mn-ea"/>
                <a:hlinkClick r:id="rId7"/>
              </a:rPr>
              <a:t>/</a:t>
            </a:r>
            <a:endParaRPr lang="en-US" altLang="ko-KR" dirty="0" smtClean="0">
              <a:latin typeface="+mn-ea"/>
            </a:endParaRPr>
          </a:p>
          <a:p>
            <a:endParaRPr lang="ko-KR" altLang="en-US" dirty="0">
              <a:latin typeface="+mn-ea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4532" y="3288031"/>
            <a:ext cx="2642499" cy="938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934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AifinuLsIO1y58rvzYdB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ufLjyz3ae7OZwp8GplqAT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yC0zL3YI9PFHyIsCwMAik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Enn50Z07ih4dGxZi7gpF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RHzXWJUNjUQ71mbnXXI8I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ptuM4wut2ULrNFN73g6jZ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d6EbNU9iHwrui6saEnjQS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lAzvAPUr2on3fo7TJzjKd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fZinHFTCI09uhL4Bhjjnft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27eQ43LDJw7I6Bg8Ta1Pjo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yXD3hsg0mXLWb8QAPQ5h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KK6AwEeHs5Wc3l1RNJLkX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zEtl9q8mqaESGSq0tbswL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LkE4Z2zbYe7CcoYzWiQR0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ijsYaPnTO5BOkOganyarV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xgttsqxTCELeIlLw3plBli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BAEKF8siP5GL2ZuHpPZbq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zBtuDj8OPAeKSTOFRLamV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92AJxzHWMl65L02hau8a0f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6wi6BTJXe14UqySL6KqS3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7E7SLnHg1bVTW4rqXOdO65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I5FNqeGRy858S3RA4HB6sW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3FvkyVeLRL12xubMY6e1l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JmZJqPnY5mqaOw8wfyWNGZ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Wvnfqndb2mlLljNHNQuA3I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Hekrxr29EgKptlboZKTk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P3bPJyK5j6WeOF06VFJZcG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ATklCruP9nDSb8COTh3ka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aFFai34alR9yBVod8EPgM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QaNPXjRQI8lkMIEFs8rKZ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MICxGpF9pvT1jvRklJdkCJ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dPcKxFvnvNOo5cpDrazIP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rKp8N7NHxEp2UpItF7tT7o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CS55tHbuPKAfHq4c5jtHd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v7M7V6M930YM4NCKyIFY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olbNG9M25OH2vT11ZRBKvm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G677z0wOsSXxsZ4dFCl9iI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kLUcLJjNEUWF23GeYCoh8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ZKgRFyXzxt5bxq093rcB1X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bb1NxG1LE6W972DftrwAnV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hriMKHL1UxEIrH4hV09Ja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E5AorWCRW7QfTzvKVjZDbo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voBWbbwvqDKDNccmgOo3A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VSHAPEID" val="ScNuLa5QKxsfAbMvLqlrHc"/>
</p:tagLst>
</file>

<file path=ppt/theme/theme1.xml><?xml version="1.0" encoding="utf-8"?>
<a:theme xmlns:a="http://schemas.openxmlformats.org/drawingml/2006/main" name="Office 테마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13615</TotalTime>
  <Words>4123</Words>
  <Application>Microsoft Office PowerPoint</Application>
  <PresentationFormat>A4 용지(210x297mm)</PresentationFormat>
  <Paragraphs>908</Paragraphs>
  <Slides>68</Slides>
  <Notes>62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68</vt:i4>
      </vt:variant>
    </vt:vector>
  </HeadingPairs>
  <TitlesOfParts>
    <vt:vector size="79" baseType="lpstr">
      <vt:lpstr>Times New Roman</vt:lpstr>
      <vt:lpstr>나눔고딕코딩</vt:lpstr>
      <vt:lpstr>나눔고딕</vt:lpstr>
      <vt:lpstr>Calibri Light</vt:lpstr>
      <vt:lpstr>Arial</vt:lpstr>
      <vt:lpstr>Wingdings</vt:lpstr>
      <vt:lpstr>맑은 고딕</vt:lpstr>
      <vt:lpstr>Calibri</vt:lpstr>
      <vt:lpstr>Symbol</vt:lpstr>
      <vt:lpstr>나눔고딕OTF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Karen Martinez</dc:creator>
  <cp:lastModifiedBy>Microsoft 계정</cp:lastModifiedBy>
  <cp:revision>402</cp:revision>
  <dcterms:created xsi:type="dcterms:W3CDTF">2021-03-13T01:33:07Z</dcterms:created>
  <dcterms:modified xsi:type="dcterms:W3CDTF">2024-05-31T18:05:25Z</dcterms:modified>
</cp:coreProperties>
</file>